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4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302" r:id="rId3"/>
    <p:sldId id="303" r:id="rId4"/>
    <p:sldId id="304" r:id="rId5"/>
    <p:sldId id="308" r:id="rId6"/>
    <p:sldId id="305" r:id="rId7"/>
    <p:sldId id="306" r:id="rId8"/>
    <p:sldId id="307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7" r:id="rId17"/>
    <p:sldId id="316" r:id="rId18"/>
    <p:sldId id="318" r:id="rId19"/>
    <p:sldId id="31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52"/>
    <p:restoredTop sz="96035"/>
  </p:normalViewPr>
  <p:slideViewPr>
    <p:cSldViewPr snapToGrid="0" snapToObjects="1">
      <p:cViewPr>
        <p:scale>
          <a:sx n="130" d="100"/>
          <a:sy n="130" d="100"/>
        </p:scale>
        <p:origin x="160" y="-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04.2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24575,'0'53'0,"4"16"0,4 3 0,3 7-1491,1-1 1,3 3 1490,-1-6 0,2 5 0,-1-3 0,-2-10 0,-2-2 0,1 1 133,2 11 1,2 1-1,-3-8-133,-2-5 0,-2-6 306,1-3 1,-1-12-307,-5-27 0,-5-30 0,-6-25 378,-10-42 1,7 33 0,-3-8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19.8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86 24575,'73'0'0,"5"0"0,-11-2 0,7-1-898,3-1 1,2-2 897,5-1 0,3-1 0,12 0 0,1 0 0,-8 0 0,-2 1 0,0 2 0,-1 2 0,-2-1 0,-5 0 0,-21 3 0,-5-1 580,37-1-580,-49 1 0,-24 1 0,-18 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5:07.7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0 24575,'-3'66'0,"0"7"0,3-21 0,1 3 0,0 42 0,0-38 0,1-1 0,-1 32 0,3-10 0,0-21 0,1-26 0,0-11 0,-1-14 0,0-4 0,0-5 0,2-3 0,9-8 0,11-11 0,8-8 0,17-17 0,3 2 0,12-23 0,-31 38 0,-4-6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5:08.3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24575,'10'20'0,"4"6"0,12 21 0,20 30 0,-19-30 0,2 2 0,10 17 0,-1 0 0,-9-15 0,-2-2 0,0 6 0,-3-5 0,-6-9 0,-8-11 0,-12-37 0,0-17 0,0-23 0,1-11 0,3-23 0,5 16 0,7-13 0,4 24 0,4 7 0,5 14 0,-7 16 0,4 1 0,-13 10 0,-1 2 0,7 4 0,7 5 0,19 2 0,-3-1 0,-9-1 0,-13-4 0,-14-1 0,-4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5:09.0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1 184 24575,'33'15'0,"5"0"0,12-4 0,26-1 0,0-9 0,17-7 0,-20-8 0,-19-7 0,-19-8 0,-18 2 0,-5-6 0,-8 6 0,-5 5 0,-5 4 0,-2 6 0,-5 1 0,2 5 0,1 0 0,-1 4 0,5 0 0,-6 3 0,3 1 0,-6 3 0,-4 3 0,-2 3 0,-1 1 0,-3 8 0,2 5 0,-11 27 0,6 4 0,-5 28 0,15-18 0,6-10 0,12-22 0,3-20 0,1-4 0,6-4 0,2-2 0,15 1 0,2-2 0,4 1 0,2-3 0,-5-4 0,9-4 0,-10-5 0,1-1 0,-17 5 0,-5 4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5:09.9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323 52 24575,'-7'-14'0,"1"3"0,-1 4 0,-2 2 0,0 1 0,-7-2 0,5 4 0,-2 0 0,2 6 0,-4 8 0,-15 18 0,-4 6 0,-11 15 0,9-6 0,6-4 0,9 3 0,9 1 0,3 0 0,7-1 0,4-20 0,2-9 0,-1-11 0,0-2 0,5-6 0,12-7 0,16-8 0,7-6 0,8-7 0,-19 7 0,-1-6 0,-18 6 0,-2 1 0,-5 3 0,-3 10 0,1 7 0,0 20 0,-2 24 0,0 12 0,1 17 0,1-24 0,4-8 0,-3-24 0,0-7 0,-1-6 0,3-7 0,5-5 0,2-5 0,4-9 0,5-13 0,-11 17 0,2-4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5:10.8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 24575,'-1'36'0,"1"4"0,1 15 0,3-4 0,0 8 0,2-13 0,-3-13 0,1-13 0,-2-18 0,1-7 0,10-30 0,10-21 0,0-4 0,3 2 0,-3 24 0,5 10 0,3 5 0,-4 7 0,-10 7 0,-10 6 0,-5 17 0,6 17 0,6 43 0,3 0 0,6 5 0,-9-38 0,-4-23 0,-6-17 0,-3-6 0,1-3 0,2-6 0,10-12 0,8-9 0,22-23 0,1 1 0,1 4 0,-18 20 0,-16 23 0,-8 10 0,-1 7 0,1 0 0,1 4 0,2-1 0,0 3 0,4 9 0,2 2 0,10 12 0,-2-11 0,-2-8 0,-7-11 0,-8-9 0,0-2 0,4-6 0,4-4 0,18-17 0,21-7 0,-21 12 0,7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5:11.1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24575,'2'28'0,"3"5"0,2 0 0,4 4 0,0-8 0,-1-5 0,-1-7 0,-3-9 0,-3-5 0,-3-13 0,-1 5 0,0-6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5:11.3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24575,'1'9'0,"2"1"0,-1-5 0,5 4 0,1-1 0,4-2 0,9-2 0,-11-3 0,4-1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5:12.5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1 323 24575,'6'29'0,"6"11"0,6 0 0,8 9 0,0-13 0,-5-10 0,-8-12 0,-7-10 0,-3 6 0,0-3 0,-1 5 0,0-7 0,3-5 0,14-15 0,10-9 0,16-16 0,-3 1 0,-2 0 0,-15 19 0,-8 8 0,-5 12 0,-2 6 0,8 9 0,2 9 0,2 1 0,7 7 0,-2-8 0,15 9 0,13-3 0,10-3 0,27-10 0,-4-17 0,-30-12 0,0-8 0,-1-6 0,-3-7 0,-2-5 0,-3-6 0,6-13 0,-6-3 0,-19 14 0,-5-1 0,2-9 0,-8 2 0,-12-11 0,-14 14 0,-3 28 0,-1 17 0,-7 17 0,-11 9 0,-22 26 0,-4 6 0,-10 16 0,14-4 0,13-13 0,18-6 0,13-24 0,7-5 0,2-11 0,3-4 0,8-6 0,8-5 0,14-11 0,5-7 0,1-4 0,-8 1 0,-14 12 0,-10 10 0,-5 28 0,2 28 0,2 29 0,-1-11 0,1 5-361,0-4 0,1 2 361,3 18 0,0 1 0,-3-17 0,-1-4 0,0-9 0,-2-5 0,-5 23 0,-3-42 0,-1-15 0,-46-67 0,31 1 361,-8 1 0,2-3-361,16-17 0,7 27 0,0 17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6:02.0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20.5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24575,'19'10'0,"-1"1"0,5 0 0,1 1 0,12 5 0,7 2 0,6 4 0,6 1 0,-11-4 0,-11-5 0,-16-7 0,-13-2 0,-4 1 0,-3 3 0,-4 6 0,-3 9 0,-4 5 0,-8 13 0,2-3 0,-3 5 0,3-5 0,6-11 0,0-4 0,8-12 0,2-4 0,2-6 0,1-2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21.4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206 0 24575,'-4'30'0,"-2"19"0,-9 41 0,7-39 0,1 5 0,-4 29 0,0 5-985,1-9 1,0 4 984,1-13 0,0 4 0,-1-3 0,-4 18 0,-1-5 237,1-9 0,-1-6-237,-8 21 0,13-50 0,5-26 0,7-31 0,5-23 1495,13-52-1495,-9 40 0,-1 2 0,8-28 0,-7 24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22.2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13 201 24575,'5'-30'0,"0"5"0,3-4 0,-2 6 0,0 0 0,-1 2 0,-1 8 0,-2 3 0,-1 6 0,3 2 0,11-1 0,10-1 0,11-1 0,2 1 0,3 0 0,0 3 0,13 7 0,-1 3 0,3 7 0,-19 0 0,-9 1 0,-16 0 0,-5-1 0,-3 8 0,-3-3 0,-3 1 0,-6 0 0,-6-2 0,-13 7 0,-16 8 0,-3 0 0,-21 7 0,2-7 0,1-3 0,-5-3 0,30-11 0,1-3 0,23-8 0,6-2 0,10-4 0,15-5 0,-7 2 0,8-2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22.9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1 244 24575,'52'37'0,"-12"-3"0,-10-5 0,-17-1 0,-9-8 0,-4 5 0,-5-2 0,-1-2 0,-4-3 0,4-9 0,1-4 0,2-3 0,1-2 0,-1-2 0,-2-8 0,1-4 0,0-22 0,4-1 0,8-26 0,13-6 0,6 1 0,15-12 0,-13 33 0,2 3 0,-19 28 0,-4 8 0,0 7 0,8 2 0,20 3 0,14 1 0,2 1 0,-4-1 0,-21-4 0,-8 0 0,-10-1 0,2 1 0,13 0 0,1 0 0,7 0 0,-14-1 0,-6 0 0,-11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23.59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 1 24575,'-8'39'0,"0"7"0,3 3 0,3-1 0,1-1 0,6-9 0,6 4 0,5-9 0,7-6 0,3-11 0,0-8 0,6-11 0,0-6 0,3-7 0,1-11 0,-7 2 0,1-6 0,-14 7 0,-5 3 0,-13-1 0,-6 1 0,-18-13 0,-6 0 0,1 2 0,5 6 0,15 14 0,5 4 0,0 5 0,1 3 0,-1 1 0,1 0 0,3 0 0,1-1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24.5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63 0 24575,'-2'19'0,"-1"3"0,-7 13 0,2 2 0,-5 15 0,2 2 0,3-4 0,2 3 0,5-15 0,3 2 0,1-9 0,4-6 0,4-5 0,3-10 0,7-3 0,14-7 0,6-7 0,24-8 0,-4-6 0,24-14 0,-11-1 0,-2-2 0,-4-4 0,-14 7 0,-4 1 0,-12 2 0,-17 9 0,-10-2 0,-16 0 0,-12-4 0,-7 1 0,1 7 0,6 6 0,6 9 0,4 3 0,-1 3 0,3 5 0,-4 6 0,-3 5 0,-7 10 0,3 0 0,-5 11 0,3 2 0,4 1 0,5 3 0,5-10 0,5 2 0,6-4 0,2-5 0,9 3 0,-1-10 0,11 4 0,8-5 0,6-2 0,15-4 0,-3-6 0,-5-3 0,-12-5 0,-18 0 0,-11-4 0,-5-3 0,-3-1 0,1-7 0,0 3 0,1 3 0,-1 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25.3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221 0 24575,'-21'1'0,"0"6"0,-2 6 0,-2 13 0,2 6 0,3 2 0,6 0 0,6-10 0,4 1 0,4-1 0,3 2 0,10 6 0,0-3 0,13 4 0,0-11 0,2-6 0,4-5 0,-6-6 0,5 0 0,-8-2 0,-3 1 0,-7 0 0,-6-1 0,-4 1 0,-2 1 0,-1 0 0,-3 5 0,-2 1 0,-10 14 0,-14 12 0,-11 9 0,-20 16 0,4-5 0,3-3 0,17-16 0,19-20 0,8-10 0,8-8 0,-1-1 0,4-4 0,14-8 0,43-24 0,-30 18 0,23-11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26.03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95 1 24575,'-13'0'0,"1"6"0,-2 9 0,0 8 0,-5 10 0,8-6 0,2-3 0,7-9 0,2-5 0,3-3 0,1-1 0,3 0 0,2 1 0,2-2 0,7 5 0,8 2 0,9 2 0,11 5 0,0 1 0,-3 3 0,-14-2 0,-14-3 0,-10-1 0,-10-1 0,-5 9 0,-11 6 0,-4 4 0,-7 3 0,6-15 0,2-7 0,11-11 0,3-5 0,4 0 0,1-1 0,2 1 0,1-1 0,1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28.1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1 196 24575,'17'-11'0,"6"-3"0,5-6 0,8-7 0,-1 2 0,12-3 0,8 5 0,3 4 0,4 3 0,-21 8 0,-13 4 0,-17 4 0,-7 0 0,1 10 0,2 7 0,1 23 0,-3 11 0,-4 8 0,-10 13 0,-1-10 0,-9 11 0,1-10 0,-7-5 0,-7 1 0,-10-4 0,-5 0 0,-11-3 0,15-19 0,3-5 0,18-14 0,10-5 0,26-5 0,40-2 0,19-1 0,26 0 0,-27-1 0,-18 0 0,-23 0 0,-18 0 0,0 0 0,-2 0 0,10-3 0,3 0 0,1-6 0,-1 0 0,-7 2 0,2-2 0,2 3 0,0-4 0,5-2 0,-7 2 0,-1-6 0,-8 4 0,-3-1 0,-5-4 0,-5-1 0,1 1 0,-1-3 0,2 11 0,-5 11 0,1 13 0,-2 13 0,4 0 0,2-2 0,3-5 0,1-3 0,6 2 0,8-5 0,15 4 0,22-5 0,10-5 0,22-8 0,-15-12 0,-5-9 0,-27-7 0,-19-4 0,-15-6 0,-8-4 0,-1 1 0,-3-8 0,3 15 0,-6-13 0,-8 7 0,-6-1 0,-17 1 0,11 18 0,1 7 0,18 11 0,7 3 0,-4 5 0,-5 3 0,-16 14 0,-8 5 0,-7 7 0,-2 5 0,12-6 0,2 0 0,15-11 0,7-10 0,9-8 0,18-18 0,37-21 0,-24 13 0,17-9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05.13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110 1 24575,'52'20'0,"10"11"0,-3 3 0,4 9 0,-26-9 0,-7-3 0,-9 3 0,-3 0 0,0 5 0,1 4 0,-9-9 0,-2 3 0,-9-6 0,-3-2 0,-9 15 0,-5-1 0,-16 32 0,-9 9 0,18-40 0,-1 0 0,-2 0 0,0-1 0,-20 18 0,-2 1 0,7-14 0,6-4 0,0-2 0,13-14 0,0-4 0,12-13 0,5-7 0,4-2 0,2-1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29.1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1 600 24575,'21'-6'0,"-1"0"0,11-5 0,1-2 0,23-15 0,27-12 0,-36 15 0,1-2 0,17-9 0,-1-1 0,-14 5 0,-3-1 0,2-7 0,-4-2 0,2-19 0,-20 4 0,-27 14 0,-10 16 0,-4 5 0,2 13 0,6 5 0,-1 4 0,-4 2 0,-17 7 0,-10 3 0,-17 10 0,6 1 0,3 5 0,8 3 0,14-2 0,0 6 0,13-5 0,5-3 0,11-6 0,1-11 0,5-3 0,1-5 0,4-2 0,10 0 0,9 2 0,21 0 0,0 1 0,-3 2 0,-20-3 0,-19 4 0,-14 11 0,-10 19 0,-11 39 0,-5 19 0,3-18 0,-3 7-456,3-4 0,-1 1 456,-3 2 0,1-1 0,2-4 0,3-5 0,7-23 0,2-1 0,-3 4 0,2-2 0,-2 19 0,3-16 0,9-28 0,14-28 912,18-19-912,17-12 0,34-27 0,-2-1 0,-21 17 0,-19 13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29.85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53 222 24575,'-2'22'0,"0"-6"0,4-10 0,5-3 0,5-2 0,2-3 0,0-2 0,-3-5 0,0-2 0,-3-3 0,2-5 0,-2-1 0,-3-7 0,-3-5 0,-7-4 0,-6-3 0,3 13 0,-3 7 0,6 12 0,3 4 0,-2 1 0,-5 2 0,-6 3 0,-3 1 0,-4 6 0,9 2 0,0 0 0,6-2 0,3-3 0,1-1 0,2 0 0,0-1 0,1-2 0,5-2 0,15-2 0,12-2 0,34-6 0,-32 4 0,8-2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30.40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0 291 24575,'57'-10'0,"23"-4"0,-6 3 0,7-2-1894,7 0 0,6-1 1894,-8 1 0,5-1 0,0 1 0,-2 1 0,1 0 0,-2 0 0,-4 0 0,-2 1 0,-1 0 0,-4 1 0,-1 1 0,-7 0 589,-4 2 0,-7 1-589,28-5 619,-55 6-619,-33-5 0,-8-5 0,-1 3 0,3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31.0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24575,'19'4'0,"5"1"0,14 7 0,3 1 0,51 17 0,-20-7 0,-22-7 0,-3-1 0,3 4 0,-21-9 0,-21-4 0,-9 0 0,-8 8 0,-2 7 0,-12 21 0,2 0 0,-14 25 0,2-5 0,1 2 0,4-8 0,12-22 0,7-10 0,8-16 0,21-12 0,-14 2 0,14-5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32.4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 1 24575,'0'19'0,"0"20"0,-4 8 0,3 37 0,1-2 0,0-1 0,1-14 0,-1-26 0,0-4 0,0-11 0,-1-4 0,1-6 0,-1-7 0,1-5 0,0-30 0,0 18 0,0-19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32.8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34.2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69 21 24575,'29'-4'0,"6"-2"0,9 2 0,0-1 0,-12 4 0,1 2 0,-4 3 0,44 16 0,-24-6 0,2 1 0,-3 0 0,0 1 0,44 14 0,-60-18 0,-12-4 0,-17-4 0,-4 4 0,-5 7 0,-2 6 0,-15 14 0,-12 8 0,-5-2 0,-21 6 0,13-18 0,-9 1 0,10-10 0,13-5 0,2-3 0,17-7 0,3-1 0,7-3 0,4-1 0,8 2 0,0 0 0,4 0 0,4 1 0,2 0 0,9 2 0,1 5 0,-4 1 0,1 7 0,-7 3 0,0 5 0,1 6 0,-3-4 0,0 4 0,-7-9 0,-3-4 0,-6-7 0,-1-6 0,-2 1 0,-5 1 0,-5 4 0,-12 5 0,-7-1 0,-19 4 0,-11-4 0,0-2 0,3-3 0,24-7 0,10-3 0,9-5 0,-1-7 0,0-11 0,-6-9 0,0-4 0,-4-2 0,9 13 0,4 7 0,11 11 0,2 3 0,3 1 0,1-1 0,0-2 0,1-6 0,-2 6 0,1-2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35.2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 50 24575,'-2'48'0,"1"1"0,1 5 0,4-2 0,5 14 0,3-18 0,4-5 0,-6-22 0,-3-12 0,2-6 0,11-7 0,11-5 0,20-13 0,0-5 0,9-13 0,-12 1 0,-7-4 0,-12 2 0,-13 4 0,-5-1 0,-5 3 0,-4 5 0,-2 3 0,0 8 0,-1 1 0,1 6 0,0 11 0,3 27 0,-2 19 0,2 31 0,-1-12 0,0-5 0,1-29 0,0-14 0,0-9 0,6-2 0,8-2 0,31 0 0,3-4 0,16-9 0,-18-5 0,-16-6 0,-9-4 0,-11 0 0,4-7 0,2-3 0,-7 14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35.63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 1 24575,'-2'35'0,"0"4"0,2 8 0,5-1 0,4-5 0,9-3 0,3-10 0,1-4 0,-2-6 0,-6-8 0,-3-2 0,-5-5 0,1-3 0,1-8 0,3-5 0,3-18 0,-6 16 0,-2-6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35.9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24575,'8'10'0,"-3"-2"0,1-1 0,0-2 0,-2-2 0,0 0 0,0-2 0,2 0 0,6 1 0,6 1 0,3-1 0,-8 0 0,-4-2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06.7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162 338 24575,'-8'45'0,"0"3"0,-10 32 0,0-7 0,-1 3 0,-2-10 0,5-10 0,2-10 0,1-2 0,4-14 0,1 1 0,2-13 0,3-6 0,3-13 0,3-10 0,1-14 0,5-19 0,3-10 0,13-35 0,-7 33 0,2-3-232,-1-2 1,0-2 231,5-12 0,-1 1 0,-7 18 0,-1 2 0,0-2 0,0 4 0,5-15 0,-7 24 0,-5 22 0,-1 19 0,3 16 463,1 6-463,3 18 0,-5 1 0,-1 16 0,5 29 0,0 13 0,-2-28 0,2 4 0,-2-9 0,0-1 0,0-5 0,-1-2 0,5 28 0,-8-40 0,-3-17 0,-2-23 0,2-24 0,5-22 0,8-23 0,6-11 0,-5 29 0,0-2 0,17-42 0,-11 34 0,1 0 0,-6 8 0,0 1 0,15-39 0,-12 27 0,-13 30 0,-3 16 0,-4 11 0,3 13 0,1 14 0,5 18 0,0 7 0,1 7 0,0 2 0,1 6 0,8 18 0,-1-9 0,7 18 0,-5-26 0,-3-8 0,-5-13 0,-6-18 0,0 0 0,-2-7 0,-2-3 0,-1-5 0,-2-5 0,0-3 0,-1-2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36.50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24575,'3'58'0,"3"1"0,8 35 0,1-6 0,-1-5 0,-3-10 0,-3-25 0,0 4 0,4-4 0,-1-5 0,5 0 0,-4-13 0,3 0 0,-6-10 0,-1-7 0,-2-4 0,-2-6 0,1 0 0,0-2 0,5 0 0,7-1 0,2-1 0,-3 1 0,-6-1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37.6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359 625 24575,'-14'-4'0,"0"2"0,-2 3 0,-7 15 0,-4 9 0,-8 14 0,-10 11 0,8-1 0,-15 17 0,19-7 0,-6 20 0,24-15 0,7-1 0,12-20 0,2-17 0,6-11 0,4-8 0,11-4 0,25-8 0,18-13 0,2-10 0,7-27 0,-31 1 0,-2-25 0,-19 6 0,-7-5 0,-12-8 0,-4 2 0,-3 31 0,-2-2 0,-2-4 0,0 1 0,-1 3 0,0 0 0,-5-1 0,0 2 0,-4-15 0,-1 10 0,9 29 0,2 10 0,3 7 0,0 5 0,1-1 0,-1 4 0,1 0 0,1 5 0,5 17 0,6 23 0,7 35 0,0 19 0,-6-27 0,1 3-269,-3-8 1,1 0 268,7 15 0,1 0 0,0-12 0,1-4 0,0-4 0,1-2 0,1-7 0,0-3 0,9 14 0,-6-17 0,-12-21 0,-10-14 0,-1-4 537,-2-2-537,2 1 0,1-2 0,4 1 0,0 0 0,-2-1 0,-5-1 0,-3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39.5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252 0 24575,'-4'22'0,"-3"18"0,-4 22 0,-4 10 0,-6 18 0,-1-16 0,5-23 0,-2 2 0,1-3 0,1 0 0,-3 3 0,2 1 0,2 2 0,2-1 0,-3 14 0,5-13 0,9-39 0,5-29 0,4-10 0,10-32 0,9-3 0,-6 13 0,3-3 0,5-6 0,3-1 0,2-4 0,2-2-294,7-16 0,1 1 294,-10 19 0,-1 3 0,0 1 0,-4 5 0,-3 4 0,-9 32 0,-7 30 0,13 55 0,-5-21 0,3 5 0,10 33 0,3 4-224,1-4 1,2-3 223,-3-7 0,-1-5 0,-5-17 0,-2-10 0,-2-6 0,-11-25 0,-3-30 0,5-24 0,21-41 0,-13 29 0,3-3 0,9-17 0,3-3 0,-2 5 0,-1 2 0,-3 5 0,-1 4 1035,11-26-1035,-24 46 0,-9 30 0,0 42 0,5 22 0,6 32 0,2-16 0,2-2 0,0-26 0,-1-9 0,-3-13 0,-6-9 0,-2-6 0,-4-5 0,1-2 0,4-4 0,1-2 0,7-7 0,5-5 0,6-3 0,11-8 0,18 2 0,0-2 0,10 5 0,-27 8 0,-13 5 0,-21 14 0,-8 17 0,-2 14 0,7 21 0,-1-9 0,6-1 0,-3-18 0,1-9 0,2-3 0,3-5 0,10 1 0,4-6 0,4-3 0,3-9 0,-6-5 0,3-15 0,-6-9 0,-2-9 0,-9-9 0,-7 4 0,-6-6 0,-8 6 0,-5 7 0,-3 9 0,1 14 0,3 10 0,-1 8 0,-4 6 0,-10 6 0,1 1 0,-6 2 0,6-6 0,5-4 0,2-1 0,9-4 0,2 2 0,5-2 0,12 2 0,0-1 0,14 3 0,4 0 0,21 7 0,-23-6 0,7 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41.4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178 793 24575,'4'-18'0,"0"2"0,-3 5 0,0 3 0,-2 3 0,-1 3 0,0-1 0,-1 2 0,-5 2 0,-6 7 0,-3 2 0,-7 14 0,3 5 0,-2 9 0,1 16 0,2-3 0,3 13 0,8-13 0,4-2 0,7-16 0,0-12 0,4-7 0,1-8 0,4 1 0,8-6 0,15 1 0,10-7 0,20-9 0,-10-10 0,9-17-6784,-19-7 6784,2-18 0,-15-10 0,-4 1 0,-9-14 0,-7-1 0,-5-3 0,-4 37 0,-2 1 6784,-5-37-6784,0-7 0,1 23 0,0 14 0,3 15 0,2 16 0,2 5 0,2 10 0,-1 6 0,4 21 0,-2 16 0,3 41 0,1 27 0,-6-45 0,-1 2 0,1 5 0,-1-1 0,-1 34 0,0-6 0,1 4 0,3-20 0,4 2 0,0-26 0,-1-18 0,-1-12 0,-3-9 0,3-1 0,4 0 0,11 4 0,21 2 0,15 2 0,36-6 0,0-10 0,-9-5 0,-19-8 0,-31 5 0,-2-3 0,-5 3 0,-1-3 0,6-5 0,-8 2 0,2-7 0,-9 3 0,-7 0 0,-6-2 0,-4 5 0,-3-3 0,0 2 0,-3-2 0,1-1 0,-4 0 0,1 3 0,-8 3 0,1 7 0,-4 3 0,6 2 0,3 4 0,4 0 0,1 3 0,-2 2 0,-4 6 0,-4 12 0,-2 5 0,-4 20 0,2-1 0,0 6 0,6-8 0,4-8 0,4 2 0,4-7 0,1-1 0,4-6 0,3-3 0,9 0 0,5-4 0,10-1 0,10-7 0,0-2 0,11-4 0,-5-2 0,0-1 0,-4 0 0,-14 0 0,-8 0 0,-15-2 0,-10-3 0,-1-7 0,-1-7 0,3 7 0,1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42.4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0 372 24575,'27'-2'0,"5"-1"0,9 0 0,17-2 0,1 2 0,34-4 0,-5 0 0,-2-4 0,-18-1 0,-34 0 0,-14 1 0,-11-1 0,-6-2 0,-2-10 0,0-4 0,-1-8 0,0-5 0,0 1 0,-6 1 0,0 10 0,-3 9 0,2 8 0,0 22 0,2 16 0,-3 40 0,-3 19 0,6-27 0,0 2 0,-1-5 0,0-1 0,-3 42 0,2-13 0,4-22 0,3 14 0,5-11 0,2-1 0,8-5 0,1-14 0,0-9 0,1-7 0,-1-10 0,4 0 0,9 0 0,2-1 0,11 0 0,-3-4 0,15 2 0,5-4 0,0-2 0,9-7 0,-21-6 0,-4-6 0,-18-2 0,-9-2 0,-5 2 0,-3 4 0,-2 1 0,-1 4 0,-3 1 0,0 1 0,-1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51:55.7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1348 1434 24575,'-9'3'0,"-1"1"0,1-3 0,-5 1 0,-5 0 0,-6 1 0,-3 0 0,-2 1 0,4-1 0,0 0 0,-3 0 0,-21-2 0,0-1 0,-11-1 0,8-1 0,12 0 0,-6 1 0,4-5 0,-2-2 0,-19-10 0,6-1 0,-21-11 0,15 5 0,3 0 0,11 5 0,13 3 0,-1-3 0,5-1 0,-2-4 0,-1 0 0,2-1 0,5 2 0,2-1 0,9 5 0,1-8 0,1 1 0,3-4 0,2-1 0,4 5 0,4-7 0,1-5 0,2-5 0,0-9 0,0 5 0,0-8 0,2 8 0,2 0 0,5 0 0,3 1 0,4-4 0,3-2 0,-2 10 0,2 0 0,-2 7 0,2 2 0,3-2 0,8-7 0,-5 12 0,5-3 0,-10 17 0,1 1 0,-1 3 0,1 0 0,-3 4 0,1 1 0,0 0 0,2 5 0,3-1 0,-2 4 0,5-1 0,-3 1 0,-1 1 0,9 0 0,3 1 0,16 1 0,22 4 0,-3-1 0,3 1 0,-29-3 0,-18-3 0,-18-1 0,-6 0 0,1 0 0,4 2 0,2-1 0,5 3 0,-3-2 0,-1 1 0,-4-3 0,-4 1 0,1 0 0,-1 0 0,4 2 0,2 2 0,2 2 0,-1 1 0,-2-1 0,0 2 0,2 2 0,4 9 0,6 8 0,-1 3 0,3 8 0,-4-2 0,1 2 0,2 7 0,0-3 0,5 10 0,-3-6 0,-2-6 0,-5-7 0,-5-9 0,-1 7 0,-1 0 0,-1 10 0,3 8 0,0 8 0,1-4 0,-3-1 0,-2-20 0,-4-5 0,-1-5 0,-2-4 0,-1 9 0,0-3 0,-2 10 0,0-2 0,0-2 0,-1-4 0,1-10 0,0-1 0,-1-2 0,-1-1 0,-3 7 0,-1 5 0,-1 3 0,2 1 0,2-9 0,3-6 0,3-8 0,0-2 0,1-4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52:08.4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1524 1 24575,'-21'23'0,"-5"8"0,2-4 0,-6 9 0,0-2 0,1-2 0,-3 1 0,0-2 0,-12 14 0,-4 6 0,-7 8 0,-2 3 0,8-10 0,-5 4 0,4-5 0,5-6 0,-3 6 0,5 3 0,-6 7 0,18-19 0,0 0 0,-24 30 0,20-28 0,-1 2 0,2-4 0,0-1 0,3-2 0,-1 0 0,-3 4 0,1-2 0,-14 18 0,-3 7 0,12-15 0,5-2 0,2-5 0,10-12 0,-2-2 0,5-6 0,0-3 0,2 2 0,2-6 0,2-1 0,2-3 0,3-5 0,1-1 0,2-3 0,2-1 0,0-1 0,3-8 0,10-9 0,-7 6 0,8-5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52:10.8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880 38 24575,'-32'27'0,"-28"17"0,17-17 0,-5 1 0,-5 2 0,-4 0 0,-13 3 0,0-2 0,15-10 0,2-2 0,-2 3 0,4-3 0,-14 0 0,27-6 0,18-8 0,14-3 0,2-1 0,3-2 0,9-6 0,8-9 0,20-18 0,12-8 0,7-2 0,13-5 0,-17 19 0,12-7 0,-19 15 0,-8 1 0,-11 7 0,-16 8 0,-8 3 0,-17 10 0,-15 4 0,-24 13 0,3-2 0,-1-1 0,23-10 0,11-6 0,12-8 0,6-10 0,0-6 0,4-12 0,5-2 0,6 1 0,7 5 0,-4 12 0,-2 7 0,-7 6 0,-3 2 0,-1 1 0,1 3 0,2 3 0,-4 10 0,-3 4 0,-13 22 0,-24 20 0,-17 19 0,12-28 0,-3 0 0,7-11 0,0-1 0,-1-1 0,3-3 0,-5 0 0,21-18 0,20-20 0,20-10 0,7-2 0,10-2 0,-9 6 0,-10 4 0,-9 3 0,-6 5 0,0 8 0,-1 8 0,-1 3 0,0-5 0,1-12 0,10-15 0,10-12 0,12-11 0,-1 5 0,-9 6 0,-12 11 0,-8 8 0,1 3 0,0 0 0,2 1 0,-3 3 0,-1 6 0,-7 4 0,-8 18 0,-5 1 0,-8 12 0,2-10 0,6-13 0,5-14 0,7-22 0,4-20 0,15-32 0,14-16 0,0 22 0,4 0 0,-1 6 0,3 2 0,0 1 0,0 3 0,11-9 0,-22 33 0,-18 29 0,-12 32 0,-7 18 0,-10 13 0,-18 11 0,1-21 0,-19 13 0,4-17 0,11-12 0,11-15 0,24-19 0,6-13 0,5-8 0,1-6 0,6-6 0,-2 6 0,1 5 0,-4 11 0,-13 20 0,0-2 0,-7 9 0,2-8 0,0-1 0,-3 3 0,-5 10 0,4-3 0,-1 9 0,7-9 0,3-8 0,5-9 0,5-7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52:15.3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7418 1 24575,'-21'18'0,"-5"3"0,1-2 0,-4 3 0,2-1 0,-2 0 0,1 1 0,4-3 0,0 4 0,1-1 0,0 2 0,-2-1 0,6-6 0,-4 4 0,5-3 0,-1 1 0,-2-1 0,4-2 0,-7 4 0,0 1 0,-6 4 0,-4 5 0,-3 0 0,-5 2 0,-9 8 0,2-2 0,-16 18 0,-2 1 0,0 3 0,-9 4 0,19-16 0,-14 8 0,8-7 0,-11 2 0,24-18 0,-1-1 0,6-4 0,-2 0 0,-13 8 0,-1 0 0,8-5 0,2-1 0,2-2 0,1 0 0,0-1 0,2-1 0,-22 12 0,5-3 0,12-6 0,16-7 0,3-1 0,9-3 0,0 0 0,0 1 0,2-4 0,-4 7 0,0-3 0,-6 6 0,-12 7 0,0 0 0,-21 12 0,6-5 0,-1 0 0,-3 3 0,2 1 0,3 0 0,-7 9 0,12-12 0,-13 13 0,0-1 0,-11 7 0,25-22 0,-2 0-211,5-4 1,-1 1 210,-14 8 0,-1 0 0,13-5 0,1-2 0,-2 2 0,1-1 0,3 0 0,1 0 0,4-3 0,0 0-2,0 1 1,-2 0 1,-1 2 0,-1 0 0,6-5 0,0 2 0,-10 10 0,-2 1-216,-1 0 1,-1-1 215,3 1 0,-1 0 0,-5 1 0,2-3 0,13-10 0,2-1 0,-4 5 0,1-1 0,-25 22 412,2 0-412,-7 4 0,7-7 0,16-13 0,-5 4-407,-1 1 0,-1 1 407,-5 4 0,-3 2 0,-8 6 0,0-1 0,7-6 0,0-2 0,-1-1 0,0-1 0,-1-1 0,2-1 0,13-11 0,0-1 0,-7 4 0,-2 0 0,5-2 0,0-1 64,3-2 0,-1 1-64,-4 2 0,2 0 0,13-7 0,0-1 0,-3 3 0,1-2 0,-30 19 0,7-9 0,5-5 821,15-11-821,-7 0 308,7-2-308,3-3 0,-2 5 0,2-1 0,-2 1 0,-10 4 0,7-3 0,-6 2 0,12-4 0,10-4 0,15-6 0,13-9 0,6-3 0,19-12 0,-13 8 0,13-7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52:15.8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258 1 24575,'-21'71'0,"0"0"0,2-1 0,0 3 0,4-7 0,-1 4 0,1-2-669,-4 16 1,1-3 668,0 4 0,-1-5 0,5-22 0,2-5 436,-5 31-436,6-32 221,8-29-221,4-25 0,15-62 0,-2 15 0,4-5 0,5-15 0,4-5-420,1 10 1,3-4 0,0 1 419,0 1 0,0 0 0,-1 4 0,7-9 0,-4 5 0,-8 13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07.1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24575,'17'1'0,"-4"0"0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52:16.25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1 24575,'-3'56'0,"-1"4"0,1 31 0,-3-2 0,5-31 0,1 3 0,-1-4 0,0-1 0,0-2 0,0 0 0,1-1 0,0-3 0,0 22 0,1-21 0,0-21 0,2-24 0,1-8 0,19-29 0,31-39 0,-23 29 0,15-16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52:16.6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24575,'8'64'0,"0"-1"0,0 4 0,-1-2 0,2 32 0,-4-43 0,1 0 0,6 37 0,1-4 0,2 0 0,-4-25 0,-2-13 0,-4-24 0,1-22 0,29-48 0,-4 3 0,3-6 0,5-10 0,1 0 0,-8 13 0,-3 5 0,4-12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52:17.4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 1188 24575,'-1'23'0,"0"17"0,1 20 0,1 6 0,0 4 0,1-21 0,-1-1 0,0-15 0,-1-5 0,2-8 0,-2-7 0,1-5 0,0-6 0,2-9 0,16-31 0,17-28 0,4-6 0,5-13-856,-8 15 0,0-5 1,1-1 855,1-9 0,1-2 0,0-3 0,-8 14 0,0-3 0,0 0 0,-3 4 0,-1-1 0,-3 3 0,0 2-91,-1 0 1,0 2-1,-3 8 91,-1 8 0,-3 9 0,3-8 0,-12 36 0,-7 15 0,-1 5 2528,0 26-2528,0 41 0,4 7 0,2 9-525,0-3 1,1 3 524,0-13 0,2 4 0,-1-4 0,3 9 0,-1-7 0,-1-11 0,-1-5 0,3 19 0,-6-42 0,-1-13 0,1-12 0,-1-4 1360,2-11-1360,12-23 0,17-25 0,-12 16 0,5-3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52:18.0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1 732 24575,'2'50'0,"0"-19"0,0-35 0,4-30 0,14-33 0,19-23 0,-14 40 0,0-3-280,8-18 0,-3-2 280,-11 10 0,-2-1 0,0-4 0,-4 4 0,-9-8 0,-3 33 0,-4 41 0,-4 27 0,-6 19 0,3 3 0,0 8 0,-1 12 0,1 3-113,-1 9 1,2 1 112,1 1 0,1-5 0,2-24 0,1-7 0,-1 15 0,4-45 0,1-33 0,4-19 0,3-22 0,5-11 0,-3 25 0,-2 10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53:08.5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83 0 24575,'0'30'0,"-1"4"0,0 2 0,-1 10 0,0 23 0,0 2 0,-1 0 0,1 1 0,0 16 0,0-20 0,0-3 0,0-2 0,-3 17 0,-3-6 0,-2 7 0,-1 7 0,2-9 0,2-8 0,3-8 0,0-26 0,2-8 0,1-18 0,0-6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53:12.4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257 7 24575,'-12'-2'0,"-8"0"0,0 1 0,-1 0 0,3 4 0,3 4 0,-5 10 0,-4 6 0,-1 6 0,1 5 0,3 3 0,4 3 0,4 2 0,7-6 0,5 3 0,8-5 0,1-3 0,12 0 0,-1-10 0,12 1 0,26-1 0,19-3 0,-23-9 0,1-1 0,30 1 0,-14-8 0,-40-3 0,-15-2 0,-14-2 0,-7-3 0,-3-3 0,2 4 0,2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53:13.7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24575,'1'35'0,"2"8"0,-2 6 0,1 15 0,-2 18 0,6 9 0,-1-32 0,1 1 0,2-9 0,1 1 0,3 5 0,1-1 0,6 30 0,-2-16 0,-7-25 0,-6-22 0,-1-6 0,-2-5 0,0 0 0,5 1 0,1-2 0,4-3 0,3-2 0,-1-4 0,4-1 0,6-1 0,20 0 0,32 0 0,8-2 0,11-3 0,-33-3 0,-20-2 0,-23-3 0,-10 1 0,-3-6 0,0-5 0,-4-5 0,0-13 0,-8-4 0,-6-6 0,-11-2 0,2 13 0,-1 6 0,13 19 0,3 8 0,2 6 0,-6 3 0,0 1 0,-8 3 0,6-1 0,-1 0 0,3-2 0,-1-2 0,-1 2 0,0 3 0,0 4 0,4 8 0,4 10 0,2 14 0,1 6 0,2-4 0,0-4 0,1-14 0,1 1 0,5-3 0,1-2 0,8 1 0,1-6 0,-1-5 0,-3-5 0,-6-5 0,-2-1 0,4-1 0,2 2 0,2-1 0,-3-1 0,-5 0 0,2 0 0,-4-1 0,4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53:14.9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157 1 24575,'-9'-1'0,"-3"3"0,1 6 0,-4 5 0,1 1 0,-4 10 0,0 4 0,-1 11 0,-2 10 0,9-4 0,5 6 0,11-12 0,5-7 0,6-9 0,0-11 0,4-5 0,-1-5 0,5-1 0,7-4 0,-6 1 0,1-4 0,-10-1 0,-7-2 0,-2-3 0,-4-1 0,-2-4 0,0-2 0,0 1 0,1-4 0,-1-4 0,1 0 0,-1-7 0,0 6 0,0 0 0,0 11 0,0 6 0,1 6 0,0 3 0,5 17 0,1 8 0,7 37 0,0 0 0,10 28 0,0-19 0,-1-12 0,-5-22 0,-3-34 0,15-23 0,16-25 0,22-23 0,-27 29 0,-5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53:15.8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 1 24575,'-1'28'0,"-1"1"0,1 10 0,0-3 0,1-6 0,-1-4 0,0-8 0,0 0 0,0 4 0,1 1 0,0 9 0,1-5 0,0-3 0,0-11 0,0-13 0,0-20 0,3-7 0,5-18 0,1 3 0,5-7 0,-5 8 0,2 4 0,-2 7 0,-1 13 0,2 2 0,2 9 0,2 0 0,1 5 0,-4-2 0,1 3 0,-4-1 0,1 2 0,3 1 0,-2 1 0,1 1 0,-6 0 0,-2 2 0,0 5 0,-1 7 0,1 7 0,0 9 0,-1-4 0,0 2 0,-1-6 0,1-5 0,-2-2 0,0-8 0,0 4 0,1 2 0,2 3 0,1 4 0,-1-7 0,-1-4 0,-1-7 0,-8-3 0,6-3 0,-6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53:17.18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24575,'6'10'0,"0"-1"0,1-3 0,2 2 0,4 2 0,5 2 0,0-1 0,5 1 0,-9-5 0,1 1 0,-7-4 0,0 0 0,3 0 0,1 1 0,1-1 0,-2 0 0,-5-3 0,-1 1 0,-2-1 0,-1 0 0,2 1 0,2 1 0,2-1 0,4 2 0,-3-2 0,2 0 0,-8-1 0,-1-1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07.5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89 1 24575,'-42'14'0,"24"-8"0,-10 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5: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24575,'3'16'0,"0"0"0,5 7 0,-2-7 0,-1-2 0,-2-9 0,-2-2 0,0-1 0,0 0 0,1 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5:43.8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24575,'2'36'0,"1"-4"0,4-4 0,3-1 0,1 0 0,5-2 0,9 1 0,-5-7 0,4 1 0,-9-10 0,1-3 0,9 1 0,-4-2 0,-2-2 0,-10-4 0,-7-8 0,-1 4 0,-1-3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5:44.3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301 1 24575,'-17'15'0,"2"0"0,3-1 0,1 1 0,-7 5 0,-3 1 0,-9 6 0,-2 0 0,4-3 0,2-2 0,11-9 0,2-2 0,5-5 0,1 0 0,0-2 0,1 1 0,-3 3 0,2-1 0,0 2 0,2-5 0,3 0 0,-1-4 0,1-1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5:44.7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24 24575,'8'-4'0,"2"0"0,-3 3 0,2 1 0,-1 0 0,-1 0 0,2 0 0,1 0 0,5 0 0,16 0 0,20-1 0,27 1 0,-14-2 0,3 1 0,31-1 0,-39 0 0,-6 0 0,-15 0 0,-17 0 0,-19 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5:45.1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24575,'18'11'0,"-2"3"0,-4-4 0,-4-2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5:45.4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24575,'9'15'0,"-4"-5"0,-3-5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5:45.7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24575,'5'5'0,"-2"-1"0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5:45.9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24575,'37'30'0,"-22"-18"0,13 9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5:46.2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5:46.4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17.0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439 595 24575,'23'-4'0,"-2"-1"0,-1-7 0,-4 1 0,3-6 0,-1-5 0,5-7 0,5-20 0,2-14 0,-6-2 0,-7 1 0,-11 23 0,-3 10 0,-8 4 0,-3 3 0,-5-8 0,-1 8 0,-4 0 0,-4 5 0,6 6 0,-4 1 0,11 9 0,-1 0 0,2 2 0,1 1 0,-3 2 0,-2 0 0,0 2 0,-3 1 0,5 2 0,-4 6 0,1 7 0,0 6 0,-2 10 0,4-2 0,-2 11 0,5-2 0,2 2 0,3 1 0,6-12 0,1-2 0,2-12 0,3-4 0,8-2 0,11 4 0,12 6 0,-4-4 0,-9-4 0,-17-9 0,-9-5 0,0 2 0,0 6 0,3 7 0,2 16 0,1 2 0,0-1 0,-4-4 0,-2-10 0,-3 6 0,0 12 0,-4 3 0,0 17 0,-4-12 0,-3-1 0,-2-16 0,-2-8 0,-4 0 0,-8-2 0,-1 1 0,-12 1 0,8-5 0,-8-3 0,5-7 0,-4-5 0,-10-12 0,5-6 0,-13-16 0,17 2 0,10 0 0,18 9 0,13 5 0,7-2 0,8-10 0,4-1 0,12-7 0,-3 7 0,4 2 0,4 5 0,0 5 0,12-2 0,-7 5 0,5-5 0,-14 6 0,-8 4 0,-6 2 0,-4 5 0,4 0 0,4 0 0,-2 1 0,-4-1 0,-7 1 0,-3 0 0,21-5 0,-18 5 0,18-4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5:35.2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71 314 24575,'-1'-8'0,"0"0"0,2 7 0,0 0 0,0 6 0,0 9 0,0 9 0,-1 5 0,-1-4 0,0-1 0,-3-7 0,1-3 0,-1-3 0,2-12 0,1-13 0,9-14 0,8-12 0,10-1 0,0 7 0,-8 13 0,-9 20 0,-9 10 0,1 10 0,-1-5 0,1-2 0,-1-6 0,-1-2 0,-1 0 0,0-2 0,0 2 0,0-9 0,-1-6 0,0-6 0,1 3 0,0 10 0,-3 21 0,-4 11 0,-2 8 0,-3-3 0,6-13 0,2-8 0,3-27 0,3-10 0,-1-41 0,4-8 0,-1 4 0,2 15 0,-4 41 0,-5 18 0,-6 29 0,-3 9 0,-3 17 0,3-12 0,2-6 0,1-14 0,5-12 0,1-9 0,4-6 0,1 2 0,1 2 0,-1 4 0,0-3 0,1-3 0,4-2 0,2-2 0,7-6 0,7-9 0,15-13 0,21-19 0,-4 8 0,-8 4 0,-23 25 0,-23 16 0,-2 6 0,-5 4 0,4-1 0,0-10 0,5-11 0,-1-5 0,0 3 0,-3 8 0,-1 9 0,-1 1 0,1 1 0,1-5 0,1-2 0,-4 3 0,-2 3 0,-8 10 0,3-3 0,3-3 0,5-8 0,4-23 0,6-19 0,5-18 0,-1-4 0,0 22 0,-7 14 0,-2 22 0,0 5 0,-1 3 0,-2 3 0,-1 2 0,1-3 0,1-1 0,1-4 0,0 2 0,-2 2 0,-3 5 0,-2 2 0,0 1 0,1-4 0,4-4 0,2-3 0,0-2 0,0 3 0,0-1 0,0 2 0,0-2 0,1-2 0,0 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5:37.3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131 32 24575,'0'12'0,"0"0"0,-1-1 0,-2 8 0,-5 9 0,-9 30 0,-11 26 0,-1-1 0,3-10 0,12-41 0,10-33 0,4-17 0,3-21 0,3-2 0,9-14 0,2 5 0,9-14 0,-3 9 0,-5 13 0,-7 21 0,-10 41 0,-2 7 0,0 12 0,0-13 0,-1-4 0,1-3 0,-1-2 0,0 2 0,0-9 0,2-4 0,1-21 0,4-18 0,4-25 0,7-7 0,0 4 0,-7 33 0,-8 25 0,-12 44 0,-2 4 0,-3 15 0,8-22 0,2-8 0,5-17 0,0-13 0,2 7 0,-6 15 0,-2 11 0,-7 13 0,4-18 0,4-12 0,6-18 0,8-16 0,6-14 0,3-7 0,-2 7 0,-7 15 0,-6 17 0,-5 13 0,0-1 0,-1 1 0,3-7 0,0-5 0,3-10 0,2-8 0,2-9 0,1 1 0,-5 17 0,-15 38 0,1 0 0,-10 27 0,11-29 0,4-5 0,4-14 0,3-10 0,1-8 0,-1-2 0,2 2 0,-2 3 0,1 3 0,0 1 0,1-1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5:37.7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5:39.6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1 280 24575,'72'-41'0,"1"2"0,-27 16 0,1 2 0,26-11 0,2 2 0,-14 11 0,-10 3 0,-3 2 0,-23 8 0,-8 2 0,-12 3 0,0 0 0,4 0 0,16-6 0,7 1 0,2-3 0,-8 3 0,-14 3 0,-9 3 0,-12 3 0,-3 3 0,-14 4 0,-4 3 0,-9 2 0,-16 7 0,4 1 0,-14 9 0,3 1 0,7-2 0,8-4 0,16-9 0,8-3 0,10-7 0,4-1 0,4-5 0,0 1 0,-2 0 0,-6 5 0,-1 1 0,-1 2 0,-1-2 0,2-1 0,-1-1 0,2-2 0,-1 4 0,1-2 0,3 0 0,3-3 0,6-2 0,12-4 0,3-1 0,14-3 0,4-1 0,26-5 0,14-1 0,-21 4 0,1 0 0,32-5 0,-8 1 0,-40 6 0,-19 4 0,-10 2 0,-5 0 0,1 1 0,-12 2 0,3-2 0,-6 3 0,7-3 0,4 0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5:40.9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0 182 24575,'23'-10'0,"1"0"0,3 2 0,17-6 0,7-1 0,25-5 0,-11 3 0,0 1 0,-28 8 0,-8 0 0,-9 4 0,1 0 0,3-2 0,4 0 0,2-3 0,3 2 0,-5-1 0,-1 1 0,-14 5 0,-3-1 0,-10 3 0,-23 7 0,1-1 0,-24 9 0,-6 6 0,4-2 0,-8 6 0,11-6 0,3-1 0,2 0 0,6-3 0,9-4 0,2-3 0,7-1 0,1-3 0,4 1 0,1-1 0,-1 0 0,-5 4 0,0-1 0,-3 3 0,5-4 0,2-1 0,5-3 0,4 0 0,12-5 0,-6 3 0,7-3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5:46.7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5:53.8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1700 1264 24575,'-21'6'0,"-4"1"0,-17 4 0,-7 4 0,-6 3 0,3-1 0,14-6 0,7-3 0,8-6 0,1 0 0,-4-2 0,-2 0 0,-8 2 0,-4 1 0,2 1 0,-8 1 0,8-2 0,-9-1 0,-1-2 0,1 0 0,-15-1 0,5 0 0,-15-1 0,5 0 0,5-1 0,-1 1 0,12-1 0,6 0 0,3-1 0,16 1 0,-7-4 0,3 1 0,-1-4 0,-10-3 0,5-2 0,-15-8 0,2-3 0,5 1 0,10 2 0,17 9 0,5 4 0,5-1 0,3 3 0,0-6 0,2-2 0,-1-5 0,1-2 0,1-3 0,1-4 0,0-8 0,0-3 0,0-14 0,2 8 0,-2-14 0,2 13 0,-2 2 0,2 7 0,0 8 0,0-4 0,0 4 0,0 1 0,-1 1 0,1 6 0,-1 2 0,2 0 0,0 7 0,2-6 0,0 1 0,0 0 0,1-5 0,0 5 0,0-2 0,2 1 0,-1 1 0,4 0 0,-1 0 0,3-4 0,-3 4 0,0-2 0,-3 6 0,-2 1 0,2 0 0,1 0 0,0 3 0,1-1 0,-5 5 0,-1 0 0,0 1 0,-2 0 0,0-1 0,0 0 0,1 2 0,0 0 0,-1 3 0,2 0 0,2-1 0,1-2 0,4-2 0,-2 1 0,-1 1 0,-2 3 0,10 2 0,14 1 0,-3 0 0,3 1 0,-18-1 0,-2 0 0,12 0 0,10 1 0,38 1 0,22 0 0,9 0 0,-2 0 0,-35-1 0,-9-1 0,-13-1 0,2 0 0,31 3 0,-8-2 0,7 0-671,6 1 1,6 0 670,-14-1 0,4-1 0,-2 0 0,13 0 0,-4-1-16,0-1 0,-6 1 16,11-2 0,-31 1 0,-38 1 0,-14 1 0,-1-1 1339,0 1-1339,-1 4 34,-1 5-34,0 7 0,-1 4 0,0 10 0,-2 4 0,1 9-6784,-1 31 6784,2 4 0,0-20 0,0 2 0,0-6 0,0-2 0,0 39 0,0-24 0,0-34 0,0-10 0,-1-7 6784,1 0-6784,-1 10 0,1-2 0,0 2 0,0-4 0,0-6 0,0 4 0,0 2 0,0 6 0,-1 7 0,1-4 0,-1 1 0,0-16 0,-1-4 0,-2-7 0,-2 2 0,-2 0 0,-2 3 0,-2-1 0,2-3 0,-3 1 0,0 0 0,-3 1 0,-1 2 0,0-2 0,0 1 0,4-2 0,1-2 0,0-2 0,4-1 0,-7 0 0,0 0 0,-3 0 0,-1 2 0,4-2 0,2 2 0,3-2 0,3-1 0,-4 0 0,-1-1 0,-6 2 0,2-1 0,0 1 0,5 0 0,3-1 0,5-1 0,1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5:59.6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19 24575,'16'26'0,"-4"0"0,-6-6 0,-4 1 0,0 7 0,-5-5 0,-1 2 0,-5-7 0,3-9 0,0-3 0,3-5 0,1 0 0,0-1 0,-2 0 0,2 0 0,-2-1 0,1-3 0,-2-6 0,-1-6 0,0-10 0,2 0 0,2 0 0,5 2 0,3 7 0,8-5 0,1 4 0,1 0 0,-6 9 0,-5 3 0,-1 9 0,4 10 0,-1 3 0,2 7 0,-5-4 0,-1-5 0,-3 0 0,-1-5 0,-1-2 0,0-3 0,0-3 0,-4 0 0,1-1 0,-2 1 0,1-1 0,0-1 0,1-1 0,-1-5 0,3 0 0,2-3 0,2-1 0,0 1 0,1 1 0,1 3 0,0 2 0,0 1 0,-1 8 0,-3 4 0,0 11 0,-2-4 0,1 1 0,-1-8 0,0-2 0,-1-1 0,0-2 0,0-1 0,3-4 0,0-4 0,2 3 0,-1-2 0,1 4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6:03.9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24575,'9'7'0,"-1"-1"0,-3-1 0,0-3 0,-1 3 0,-2-3 0,1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6:04.2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24575,'30'12'0,"-19"-7"0,14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17.8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166 289 24575,'-12'4'0,"-3"4"0,-2 1 0,-6 12 0,-1 8 0,1 2 0,2 3 0,8-13 0,4 0 0,4-4 0,2 1 0,6 5 0,4-4 0,5-2 0,10-5 0,13-5 0,22-4 0,13 0 0,-1-7 0,7-3 0,-22-4 0,12-5 0,-21 2 0,-8-2 0,-11-3 0,-13-4 0,-4-14 0,-6-10 0,-5-4 0,-5-7 0,-4 9 0,-5-12 0,-7 7 0,0 6 0,-12 7 0,15 24 0,0 4 0,11 14 0,0 4 0,-5 4 0,-3 1 0,-10 4 0,4-4 0,-3 0 0,12-5 0,5-2 0,5-2 0,2 0 0,1-1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6:04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24575,'19'10'0,"16"11"0,-15-9 0,8 6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6:04.6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24575,'26'12'0,"39"24"0,-33-19 0,21 13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6:04.9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24575,'18'8'0,"28"18"0,3 4 0,-19-14 0,13 10 0,0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6:05.0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24575,'57'14'0,"25"7"0,-8-3 0,-1 0 0,11 3 0,2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6:05.2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24575,'37'10'0,"6"3"0,22 3 0,-30-5 0,-4-4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6:05.5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24575,'72'12'0,"-1"1"0,-13-2 0,-17-3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6:05.6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6:34.4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 93 24575,'1'14'0,"-2"-3"0,1-5 0,-1-7 0,6-10 0,-2-1 0,4-6 0,-4 9 0,0 5 0,-9 16 0,-2 3 0,-5 9 0,-3-4 0,5-6 0,0-4 0,5-7 0,4-5 0,1-4 0,2-11 0,1-6 0,3-6 0,2-5 0,1 8 0,-2 5 0,-3 12 0,-3 10 0,0 7 0,0-1 0,-1 4 0,0-3 0,-3 0 0,1 0 0,0-3 0,1-2 0,0-1 0,2-1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6:35.5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1 147 24575,'5'-11'0,"0"3"0,-3 3 0,0 3 0,-1-1 0,4-1 0,3-4 0,6-6 0,1-2 0,-1 0 0,0-2 0,-4 4 0,-1 2 0,-3 1 0,-7 8 0,-5 1 0,-7 5 0,-2 1 0,0 0 0,7-2 0,1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6:37.9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1 431 24575,'16'-37'0,"7"0"0,26-25 0,10 4 0,5 5 0,10 6 0,-20 19 0,13 0 0,-18 8 0,-6 4 0,-11 3 0,-16 6 0,0 1 0,-3 3 0,2-1 0,1 1 0,0-1 0,-4 2 0,-5 0 0,-6 6 0,-11 7 0,-8 12 0,-11 10 0,-12 19 0,-2-2 0,-18 25 0,0-10 0,3 2 0,1-11 0,20-18 0,-2-2 0,12-9 0,4-4 0,6-3 0,7-7 0,8-6 0,23-16 0,16-7 0,15-12 0,15-6 0,-9 3 0,19-8 0,-10 3 0,-8 7 0,-12 3 0,-25 15 0,-7 4 0,-10 4 0,-2 2 0,-10 6 0,-6 5 0,-10 8 0,-9 9 0,-4 3 0,-2 0 0,-13 13 0,5-4 0,-20 18 0,16-10 0,7-8 0,21-17 0,16-15 0,5-5 0,15-5 0,5-3 0,10-4 0,8-4 0,-5 1 0,17-7 0,1-2 0,3 1 0,-2 0 0,-17 9 0,-12 4 0,-20 8 0,-19 10 0,-8 7 0,-21 15 0,-4 5 0,-2 2 0,-9 5 0,17-14 0,-4 3 0,16-13 0,10-6 0,17-8 0,12-9 0,16-7 0,7-2 0,5-3 0,7-1 0,-8 1 0,13-3 0,1 0 0,0-3 0,8 0 0,-10 2 0,-5 2 0,-9 4 0,-14 4 0,-9 4 0,-5 4 0,-4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18.8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442 368 24575,'29'-9'0,"2"-5"0,4-6 0,6-9-8503,12-14 8503,6-5 1719,-6-5-1719,-11 2 0,-23 14 0,-12 6 0,-13 14 0,-2 6 6784,0 7-6784,-1 3 0,-5 3 0,-14 5 0,-4 5 0,-19 13 0,13 0 0,-11 16 0,16 3 0,8-3 0,15 1 0,12-17 0,10-1 0,2-13 0,2-4 0,15-6 0,-6-1 0,17 0 0,-6-1 0,-13 1 0,-4 0 0,-20 19 0,-4 11 0,-6 47 0,-3 14 0,4-38 0,-1 2 0,-3 5 0,-3 0 0,0-10 0,-3 1 0,-11 16 0,-2 2-562,-3 3 1,-2 1 561,-6 6 0,-2 3-500,11-18 1,-1 2 0,1-3 499,-15 21 0,2-5 0,6-9 0,3-5 0,8-18 0,5-9 0,4-10 0,14-17 0,42-46 0,-23 24 0,25-26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7:45.199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962 2120 16383,'-25'-1'0,"-8"-3"0,-1-6 0,-5-3 0,-10-5 0,7 1 0,-14-7 0,1-4 0,-8-5 0,-14-11 0,14 7 0,-20-17 0,15 9 0,7 0 0,8 5 0,21 9 0,8 0 0,1-8 0,9 3 0,-3-18 0,2-8 0,0-6 0,3-4 0,6 16 0,4 2 0,3 6 0,0 1 0,3-5 0,0 8 0,1-9 0,0 9 0,0 3 0,1 5 0,0 8 0,1 4 0,1-9 0,0 9 0,3-13 0,0 7 0,-1-3 0,2-1 0,-2 7 0,5-8 0,0 2 0,5-5 0,0 1 0,-1 6 0,-2 0 0,-3 8 0,0 0 0,0 3 0,1 2 0,0 1 0,-1 3 0,1 2 0,3-5 0,-3 6 0,7-6 0,0 5 0,2-1 0,6 1 0,-3-1 0,0 2 0,-4-2 0,-9 5 0,-2 1 0,-6 4 0,-1 0 0,0 1 0,10-1 0,23-3 0,27-4 0,5-2 0,10-2 0,-27 5 0,1 0 0,-3 4 0,1 2 0,14-1 0,3 1 0,3-3 0,6 2 0,-21 0 0,7 2 0,-7 1 0,7 2 0,11 0 0,-9 1 0,12-2 0,-11 4 0,-2-2 0,0 2 0,-16-2 0,8 2 0,6-1 0,26 4 0,-20-3 0,4 1 0,-8 0 0,2 1 0,14-1 0,0 1 0,-14 0 0,-2 1 0,-9-2 0,0 1 0,0 2 0,-2 1 0,17 7 0,-13-2 0,-24-2 0,-15-5 0,-8-2 0,-6-1 0,0 2 0,3 6 0,-1-1 0,3 9 0,2 6 0,1 4 0,6 17 0,-2-4 0,3 12 0,-5-6 0,-3-3 0,-3 0 0,-6-9 0,2 10 0,-5 0 0,1 3 0,-1 5 0,-1-6 0,1 7 0,-2-5 0,1-5 0,-1 2 0,-1-6 0,-2 3 0,1 7 0,-1-8 0,-1 9 0,2-10 0,-2-5 0,1-3 0,0-9 0,-2 6 0,-3 0 0,-1 3 0,-4 6 0,3-8 0,1 2 0,3-8 0,0-4 0,-1 1 0,0-5 0,-4 5 0,-4 5 0,-4 4 0,-8 15 0,1-3 0,0-1 0,2-6 0,7-12 0,-5-3 0,-3 2 0,-4-2 0,-16 12 0,1 0 0,-24 16 0,-1 0 0,2-7 0,3-5 0,29-21 0,-2 0 0,15-6 0,-2-2 0,-1 0 0,1-3 0,-15 3 0,-14-2 0,-4 3 0,-12-2 0,19 0 0,-1 1 0,8-3 0,6-2 0,0-3 0,3-2 0,-12-1 0,-17-1 0,10 1 0,-3-1 0,25 2 0,7 0 0,1 0 0,-21 0 0,-7-2 0,-24-3 0,-17-4 0,13 1 0,25 2 0,-3 1 0,6 1 0,1 0 0,1 0 0,0 0 0,-1-2 0,2 0 0,-14-4 0,-1-6 0,19 0 0,5 0 0,10-1 0,10 6 0,5 1 0,5 5 0,5 1 0,1 0 0,-2-3 0,-2-2 0,-6-4 0,0-1 0,-4-2 0,4 1 0,2 0 0,3 1 0,3 0 0,-1-5 0,-1-1 0,1-1 0,1 4 0,2 6 0,2 4 0,3-4 0,-1-5 0,-1-11 0,0 0 0,-1-4 0,2 7 0,-1 6 0,2 6 0,0 3 0,4 2 0,-3 2 0,3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7:46.537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42 105 16383,'-12'38'0,"0"14"0,3 1 0,2-11 0,6-23 0,1-26 0,0-22 0,1-7 0,5-23 0,4 5 0,3 3 0,-1 10 0,-6 21 0,-3 8 0,-5 14 0,1 14 0,-3-5 0,2 9 0,-1-10 0,0 0 0,0-4 0,4-1 0,-3 15 0,0 19 0,-3 13 0,-1 12 0,2-23 0,0-15 0,5-21 0,2-32 0,0 13 0,2-14 0,-4 24 0,0 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07:46.90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2:06.2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717 216 24575,'-1'7'0,"1"0"0,-1-6 0,0 2 0,-1-1 0,-1 2 0,-2 0 0,-3 0 0,-1 2 0,-5 0 0,-28 15 0,-16-1 0,-1 3 0,2-7 0,30-11 0,0-1 0,7-1 0,-7-2 0,2 1 0,1-2 0,-5 1 0,8-1 0,-5 0 0,4 0 0,3 0 0,1-2 0,4-1 0,0-1 0,-1-2 0,3 1 0,-1-1 0,2 0 0,1 2 0,1-2 0,0 2 0,-1-2 0,0-1 0,-2-1 0,2 0 0,2 3 0,1-1 0,4 3 0,0-1 0,2-2 0,0 0 0,1-2 0,0 0 0,0 1 0,0-1 0,0 2 0,0-2 0,1 2 0,0-2 0,0 2 0,3-1 0,-2 1 0,2 0 0,-2 1 0,2 0 0,0 0 0,1-1 0,1-1 0,1 2 0,-2-1 0,0 1 0,-1 0 0,3 0 0,0-1 0,7-3 0,1-2 0,3 0 0,0-2 0,-3 3 0,0 2 0,-1 0 0,3 2 0,8-2 0,5 2 0,1-1 0,-4 2 0,-9 2 0,-7 2 0,-5 1 0,-2 0 0,3 0 0,1 0 0,4 0 0,-2 0 0,-2 1 0,-5 0 0,1 0 0,-2 2 0,3 1 0,1 2 0,3 5 0,-1 1 0,0 2 0,-3-2 0,-4-1 0,1 0 0,-2 1 0,1 1 0,-1 1 0,0-2 0,0 6 0,0 0 0,0 2 0,0 3 0,0-2 0,0 4 0,-3-5 0,1-4 0,-3-4 0,0-6 0,-1-1 0,0 0 0,-1-2 0,0 0 0,-2 0 0,0-1 0,-4 1 0,2-1 0,-2 1 0,3-2 0,2 1 0,0-1 0,2 0 0,-3-1 0,1 0 0,-1-1 0,-1-1 0,2 0 0,-2 0 0,2 0 0,1 0 0,1 0 0,0 0 0,2 0 0,-2-2 0,3 1 0,-1-1 0,-2-1 0,-1-3 0,-2-1 0,-2-2 0,-1-2 0,1 1 0,2 0 0,1 0 0,2-1 0,0-1 0,2-2 0,2 1 0,1-2 0,4 3 0,1-1 0,6-1 0,1 3 0,6-5 0,-2 4 0,1 1 0,-2 2 0,-3 4 0,5 1 0,1 2 0,1 1 0,6-1 0,-5 3 0,2 0 0,-6 1 0,-2 1 0,-2 0 0,-1 2 0,-1 1 0,-1 2 0,-3 0 0,1 3 0,-4 2 0,0 0 0,-2 4 0,-4-2 0,-4 5 0,-6 1 0,-3 1 0,-2 0 0,4-7 0,0-3 0,4-5 0,2-2 0,2-1 0,2-2 0,3 0 0,1-4 0,2-2 0,2-5 0,3 1 0,3-5 0,-1 6 0,0-1 0,-5 7 0,-1 1 0,-1 7 0,0 3 0,-3 6 0,-3 1 0,-6 2 0,-1 0 0,-3-3 0,0-1 0,1-6 0,2-1 0,2-4 0,4-2 0,0 0 0,4-2 0,-1-6 0,2-10 0,5-6 0,5-8 0,6 0 0,-1 6 0,2 2 0,-6 10 0,-2 4 0,-6 6 0,-1 9 0,-1 9 0,-1 7 0,0 1 0,-3-2 0,1-9 0,-2-3 0,3-5 0,-1-2 0,1-1 0,0-3 0,0 2 0,1-4 0,3 3 0,-1 1 0,1-1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2:19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337 325 24575,'-7'1'0,"-1"-1"0,5 1 0,0-1 0,-1 0 0,0 0 0,-1 0 0,0 0 0,0 0 0,0 0 0,-1 0 0,2 0 0,-3 0 0,-2-2 0,-4-1 0,-5-2 0,1-2 0,-6 0 0,6 2 0,0 1 0,2 0 0,1 1 0,-2-3 0,-3-2 0,1-2 0,-3 0 0,7 1 0,1 1 0,5 1 0,3 1 0,1-2 0,3-1 0,-2-7 0,0-4 0,1-2 0,1 0 0,1 5 0,0 4 0,0 2 0,1 3 0,2-1 0,-1 0 0,3 2 0,0-1 0,-1 4 0,2-2 0,1 3 0,3-2 0,9 0 0,-3 1 0,6-1 0,-8 2 0,-4 0 0,-3 2 0,-3 0 0,1 0 0,3 1 0,0-1 0,0 0 0,2 1 0,-2 0 0,3 0 0,1 1 0,6 1 0,2 1 0,1-1 0,-5 1 0,-7-2 0,-4 0 0,-3-1 0,3 0 0,-1 1 0,3 1 0,-2-1 0,1 2 0,-1-1 0,0 1 0,1 0 0,-1-1 0,0 0 0,0 1 0,1 1 0,0 1 0,0 0 0,-1 0 0,-1 0 0,-1-1 0,1 0 0,-2 0 0,1-1 0,-2 4 0,1-1 0,0 3 0,0 0 0,-1-2 0,0 0 0,0-1 0,-1 1 0,0-1 0,-1 0 0,-1 0 0,0-2 0,0 0 0,-1-1 0,1 0 0,-2-1 0,0 2 0,-2 0 0,-1 3 0,0-2 0,-1 1 0,3-4 0,1 0 0,2-1 0,0-1 0,-1 1 0,0-1 0,-1 1 0,1-1 0,1 0 0,-2 0 0,2 1 0,-3 0 0,1 0 0,-1 0 0,2 1 0,0-2 0,1 0 0,-1 0 0,-1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2:24.4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1 24575,'-1'11'0,"1"-1"0,-2-4 0,2 0 0,-1-2 0,1 0 0,0 0 0,0 1 0,0 1 0,0-2 0,0 4 0,0-1 0,0 3 0,0 5 0,0-4 0,0 6 0,0-6 0,-1 0 0,1 5 0,0-1 0,0 6 0,0 0 0,0 0 0,0 0 0,1-4 0,0-1 0,-1-2 0,0-3 0,0 1 0,1 0 0,0 0 0,-1 3 0,1-1 0,0 1 0,0 0 0,1-1 0,0 5 0,-1-2 0,0 7 0,0-1 0,0 3 0,0 0 0,1-4 0,-1 1 0,0 0 0,0 1 0,0 7 0,-1 1 0,2 4 0,-2 8 0,1-7 0,-1 5 0,0-10 0,0-4 0,0-1 0,0-4 0,0 6 0,0-1 0,0-2 0,0 0 0,0-8 0,0 0 0,0-2 0,0-3 0,0 3 0,0-3 0,0 5 0,-1-2 0,1 1 0,-1 2 0,1-1 0,-1 0 0,1 0 0,-1-5 0,1-1 0,0-1 0,0 0 0,0 4 0,0-2 0,0 5 0,0-3 0,0-2 0,0-1 0,0-5 0,0 2 0,-1 0 0,0 2 0,1 3 0,0-2 0,0 0 0,0-4 0,0-4 0,0-1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2:27.2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362 789 24575,'20'9'0,"-3"-2"0,2-1 0,-3-2 0,-3-1 0,2-1 0,-1 0 0,6 1 0,1-1 0,1 0 0,0-1 0,-8-1 0,2 0 0,-2 0 0,4 0 0,2-1 0,0 0 0,-1-3 0,2-1 0,-3-2 0,2-1 0,-1-2 0,-2 1 0,1 0 0,-5 3 0,2 0 0,-4 1 0,1-1 0,0-1 0,-2 0 0,4-2 0,-2 0 0,2-1 0,-2 1 0,-1-1 0,0 1 0,-1-1 0,0 1 0,2-4 0,-1-1 0,3-4 0,0-1 0,-3 3 0,3-4 0,-2 2 0,0-3 0,2-2 0,-3 1 0,3-16 0,-8-35 0,-2 26 0,-8-22 0,0 52 0,-1 3 0,2 1 0,0 6 0,-4-8 0,4 8 0,-2-4 0,4 8 0,0 1 0,-2-1 0,-1-2 0,-2 0 0,-3-2 0,1 0 0,0 1 0,1 1 0,2 2 0,-2 0 0,2 1 0,-3 0 0,-1-2 0,-2 0 0,-1-2 0,-2 0 0,0 0 0,-1 0 0,0 0 0,-2 1 0,1 0 0,0 2 0,-1-2 0,4 1 0,0 1 0,2 1 0,-1-1 0,-3 1 0,2-2 0,-4 2 0,1-1 0,-2-1 0,-1 1 0,4 0 0,-5 1 0,0 0 0,-4 0 0,-9 0 0,-4 1 0,-10-2 0,-7 2 0,1-2 0,-9 1 0,9-1 0,-10 0 0,8 2 0,6 0 0,12 1 0,19 0 0,9 1 0,6-1 0,1 0 0,0 1 0,-2 0 0,1 1 0,-3 2 0,1 2 0,-1 3 0,0 2 0,2 0 0,0 3 0,1-1 0,1 5 0,2 2 0,-1 0 0,0 5 0,1-3 0,0 5 0,0 1 0,2 3 0,2 3 0,3 0 0,4 6 0,-1-1 0,-2-2 0,-1-1 0,-1-10 0,-1-1 0,3-4 0,-2-6 0,2 3 0,-1-5 0,0-1 0,1 2 0,0-2 0,4 5 0,2-3 0,-2 0 0,-1-5 0,-5-4 0,1 0 0,-1 1 0,6 0 0,3 4 0,1-2 0,3 1 0,-4-5 0,-1-1 0,-4-1 0,-1 0 0,-2 0 0,3 0 0,-1 0 0,4 1 0,-3-2 0,-1 0 0,-3 0 0,-2-1 0,0 0 0,-2 1 0,2-1 0,0 1 0,2 0 0,3-1 0,0 1 0,-1 0 0,-2-1 0,-4 0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3:04.7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284 227 24575,'-22'0'0,"5"0"0,7 0 0,6 3 0,1 22 0,0 0 0,-4 20 0,-2-13 0,-1-1 0,3 2 0,3 6 0,1 10 0,1 10 0,1-14 0,-1 0 0,0-21 0,1-7 0,0-7 0,-1-5 0,1 0 0,0 0 0,0-2 0,1 0 0,0 2 0,1-1 0,-1 1 0,2-3 0,2 1 0,11 3 0,19 4 0,-2-1 0,11-2 0,-23-6 0,-2-1 0,-6 0 0,-2 0 0,5-1 0,-5 1 0,2-2 0,-5 1 0,0-1 0,0-1 0,1-1 0,7-4 0,2 0 0,4-3 0,0 1 0,-7-1 0,2-4 0,-3-2 0,-2-3 0,1-3 0,-6 1 0,0-2 0,-2-6 0,-1 2 0,0-8 0,-3 4 0,1 2 0,-1 3 0,-1 5 0,0 1 0,0 2 0,-1 1 0,0-6 0,-2-4 0,-3-19 0,0 2 0,-1 0 0,-1 5 0,3 14 0,-2-1 0,3 11 0,2 4 0,1 5 0,0 2 0,-5 3 0,-9 0 0,-28 0 0,-18-2 0,-29 2 0,-6 0 0,15 2 0,11 1 0,40-1 0,12 1 0,16-1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3:07.8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 24575,'20'-1'0,"6"-1"0,1 1 0,3-1 0,-7 1 0,-5 0 0,-2 0 0,3 1 0,9 0 0,1 1 0,3-1 0,-13 1 0,-7-1 0,-7 0 0,1 0 0,0 0 0,1 0 0,-3 3 0,-1 4 0,-3 2 0,3 3 0,-2-1 0,0 2 0,-1-1 0,0 3 0,0-1 0,-1 1 0,1-4 0,0-2 0,-1-5 0,-3-2 0,-2-1 0,-3 1 0,-1-1 0,-1 1 0,0-1 0,0 0 0,-3 0 0,3-1 0,-5 0 0,2 0 0,-3 0 0,-1 0 0,2 0 0,-2 0 0,4-1 0,3 0 0,1 1 0,2-1 0,-1 0 0,0-2 0,2 2 0,2 0 0,2 1 0,1 0 0,-4-1 0,1 0 0,-4-1 0,3 2 0,-1-2 0,4 2 0,0-2 0,1 2 0,0-1 0,0-3 0,0 1 0,1-5 0,0 2 0,1-5 0,-2 1 0,2-1 0,-1-5 0,1 7 0,0-6 0,0 7 0,0 2 0,0-2 0,0 3 0,0 1 0,0 2 0,0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3:24.2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0 219 24575,'5'-9'0,"-1"-1"0,-4 1 0,0-1 0,0 0 0,0 0 0,0 3 0,0-2 0,0 4 0,0-2 0,1 1 0,-1-1 0,0-1 0,1 1 0,0-4 0,1-1 0,0 0 0,0 0 0,-2 3 0,2 1 0,-1 1 0,1 1 0,-1-1 0,0 0 0,0 1 0,0 1 0,1 3 0,-1 2 0,4 0 0,3 0 0,6 1 0,7 2 0,24 4 0,27 8 0,7 1 0,0-1 0,-29-5 0,-24-7 0,-14-1 0,-7 0 0,-5 3 0,-1 4 0,-1 3 0,1 1 0,-2-1 0,2 4 0,-2-3 0,1 2 0,1-1 0,-1-5 0,2 0 0,-1-2 0,0-3 0,0 0 0,0-2 0,-2 0 0,0 2 0,-2 0 0,-1 1 0,-1 0 0,-1 0 0,-2 1 0,-1-2 0,-1 1 0,-1-1 0,-1-2 0,-2 2 0,1-3 0,-10 2 0,-3-3 0,-4 1 0,-10-1 0,10 0 0,-3 0 0,14 0 0,7 0 0,5-1 0,4 1 0,1 0 0,1 0 0,1 0 0,-1 0 0,0 0 0,0 0 0,-1 0 0,2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49:19.4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39 258 24575,'-10'16'0,"1"0"0,-1 6 0,4 7 0,2-3 0,4 7 0,3-11 0,1-3 0,2-9 0,3-6 0,4-4 0,7-8 0,1-8 0,5-20 0,-4-13 0,-6-4 0,-6-11 0,-8 14 0,-6-13 0,-3 17 0,-3 7 0,-3 18 0,5 14 0,0 4 0,-1 6 0,2 2 0,-6 3 0,4-1 0,1 0 0,3-3 0,9-2 0,23-4 0,-14 1 0,14-3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3:33.7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56 24575,'20'-2'0,"12"0"0,41-3 0,-15 3 0,5 0 0,8 0 0,3 1-525,-8 0 1,2 1 0,-1 1 524,17-1 0,0 0 0,-15 0 0,3 0 0,-1 0 0,23 0 0,-1 0 0,1-1 0,0 0-2003,-27 1 1,2 0-1,-3 0 2003,11-1 0,-1 0 0,11 0 0,-2-1 0,-24-1 0,-5-1 0,41-3 0,-25 0 0,-29 1 797,2 3-797,-12 1 6784,-4 1-6784,-2 1 0,-8 0 0,4 0 0,1 1 0,3 0 0,8 0 0,-1-1 0,7 0 0,13 0 0,7 1 0,21-1 0,-2 2 0,-6-2 0,-2 0 0,-28 0 0,-4-1 0,-24 0 0,-8 1 0,-6 0 0,0 0 0,2 0 0,-2-1 0,1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3:39.0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37 255 24575,'-5'-16'0,"-2"-2"0,-2-3 0,1 5 0,4 4 0,2 5 0,1 3 0,1 0 0,0 1 0,0-1 0,0-3 0,1-2 0,0-2 0,1-3 0,0 1 0,1-3 0,-1 2 0,1-3 0,0 5 0,-1 2 0,4 4 0,8 2 0,7 0 0,8-1 0,-7 1 0,-6 2 0,-10 1 0,-2 1 0,1 0 0,2 0 0,-1-1 0,3 2 0,-6-1 0,2 2 0,-4 2 0,1 3 0,-1-1 0,0 7 0,0-2 0,0 4 0,-1 0 0,0-4 0,1 1 0,-1-3 0,1-1 0,-1-2 0,0 0 0,0-4 0,0 4 0,0 0 0,-1 0 0,1-1 0,-1-1 0,1 0 0,0-1 0,0 0 0,0 2 0,-1-1 0,1 3 0,-1 1 0,1 1 0,-1 0 0,0-2 0,1 0 0,-1-1 0,1 1 0,-1 2 0,0-1 0,0 0 0,0-1 0,0-2 0,1-2 0,-1-1 0,1-1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3:42.6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341 35 24575,'-9'-1'0,"2"0"0,-2-1 0,-4 1 0,-9-2 0,-8-2 0,-10 0 0,-8 0 0,4 1 0,2 2 0,13 0 0,11 0 0,6 0 0,7 4 0,3 8 0,2 0 0,-1 11 0,1 2 0,-1 6 0,0 11 0,-1-2 0,1 3 0,0-10 0,1-10 0,-1-1 0,0-7 0,0 7 0,0 9 0,2 7 0,-1 10 0,2-9 0,-1-6 0,1-18 0,10-5 0,10-8 0,16-3 0,11 0 0,-9-2 0,-7 2 0,-16 2 0,-9 1 0,-3 0 0,0 0 0,1 0 0,-1 0 0,-1-2 0,0-5 0,3-8 0,1-7 0,0-3 0,1-4 0,-3 1 0,3-1 0,-1 0 0,-2 6 0,-1-4 0,-2 6 0,0 0 0,-2 3 0,2 6 0,-3 0 0,1 7 0,-1 1 0,0 0 0,0 0 0,0 0 0,0 1 0,0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4:08.7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60 936 24575,'23'-3'0,"-2"0"0,23-3 0,10 2 0,1 1 0,10-2 0,24 1 0,9 0-1270,-22 0 1,3 0 0,4-1 1269,-3 1 0,5-1 0,1 0 0,-3 0 0,16-2 0,-2 0 0,3 0 0,-13-1 0,4-1 0,-1 0 0,-3 1 0,11-2 0,-3 1 0,-3-1 0,-7 1 0,-3-1 0,-1 2 58,-9 2 1,-1 1 0,-5 1-59,4 1 0,-5 1 0,-1 1 0,-5 0 0,28 2 0,-33 0 0,-5 0 2811,-16-1-2811,9 0 821,6 1-821,16 2 0,13 3 0,10 4 0,-32-4 0,2 0 0,-7-1 0,2-1 0,16 2 0,2-2 0,-2-2 0,0 0 0,-1 0 0,0 1 0,1-1 0,-3 0 0,25 4 0,-39-2 0,-1 1 0,24 6 0,11 0 0,7-2 0,-5-1 0,-30-5 0,2 0 0,-7-1 0,0 1 0,3 0 0,0 1 0,5 2 0,-1 0 0,40 4 0,-38-2 0,-1-1 0,-7-2 0,-3-1 0,40 6 0,-15-5 0,-22-2 0,-4 0 0,4-2 0,-9 0 0,4-2 0,-14-1 0,-2-1 0,-6-1 0,-6 1 0,11-3 0,7-3 0,8-3 0,11-6 0,-12 2 0,3-1 0,-12 2 0,-8 4 0,2-3 0,0 3 0,14-10 0,10-4 0,-1-6 0,2 0 0,-19 5 0,0 2 0,-8 3 0,-1 2 0,2-2 0,-1-2 0,-3-1 0,-1-4 0,-11 3 0,-3-1 0,-5 4 0,-2 0 0,0-1 0,-2-1 0,-3-12 0,-14-7 0,-13-9 0,-14-2 0,8 16 0,4 7 0,18 16 0,-1 2 0,2 5 0,-1-1 0,-5 1 0,-10 0 0,-3 2 0,-1 1 0,11 3 0,6 0 0,5 2 0,1-1 0,-9 1 0,-9-1 0,-9 0 0,-13 0 0,9 1 0,1 0 0,10 0 0,5 0 0,-4 0 0,-5 0 0,-16 0 0,-20 0 0,-9-1 0,25 1 0,-2 0 0,-42-2 0,34 2 0,-1-1 0,2 0 0,1 0 0,1-1 0,0-1 0,-9 1 0,1 0 0,4-1 0,-1 0-444,-21 0 0,-1 0 444,7 1 0,1 0 0,3 0 0,2 0-28,10 2 0,6 0 28,-21 0 0,-3 0 0,20 0 0,-2 0 0,-10 0 885,14 0-885,-16 0 59,14 1-59,6 0 0,-2 0 0,-2-1 0,-10 1 0,21 0 0,-2 0 0,-43 3 0,37-1 0,-1 1 0,-33 2 0,9 0 0,12-3 0,10-2 0,4-1 0,-17 0 0,20 0 0,-16 0 0,28 0 0,-4 0 0,16 0 0,-3 0 0,-4 0 0,1 0 0,-28 0 0,-7 0 0,-16 0 0,33 1 0,-1 0 0,3-1 0,-1 1 0,-11 1 0,-4 0 0,-20 0 0,-1-1 0,10 0 0,1 0-279,-18-1 0,4 0 279,28 0 0,4 0 0,0-1 0,3 0 0,-24 1 0,5 0 0,17 0 0,7 0 0,-3 0 0,7 0 558,-15 0-558,7 0 0,3 0 0,11 0 0,16 1 0,-1-1 0,-1 1 0,1-1 0,-2 0 0,6 1 0,1 0 0,4 1 0,2 0 0,0 0 0,0-1 0,-2 2 0,1-1 0,2 1 0,3 0 0,3-1 0,-3 3 0,-2-1 0,-1 2 0,-2 1 0,2-1 0,-3 2 0,3 2 0,-3 1 0,-1 4 0,0 0 0,-4 2 0,-1 3 0,3-3 0,-1 6 0,7-4 0,2 4 0,5-4 0,1-2 0,1 1 0,-2 0 0,1-1 0,0 6 0,2-4 0,3 5 0,5-1 0,1-3 0,2 0 0,-2-8 0,-1 3 0,2 0 0,1 3 0,9 6 0,0-4 0,4 4 0,-3-7 0,-3-3 0,-3-4 0,-4-5 0,-2 0 0,-1-2 0,-1-1 0,1 2 0,0-1 0,1 1 0,0-2 0,-3 0 0,1-1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4:10.9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451 722 24575,'52'13'0,"37"-1"0,-32-4 0,5-1-1099,24-2 1,4-1 1098,0 0 0,2-1 0,-23-1 0,2-1 0,-1 0 0,25 1 0,-2 0 0,-1-1 0,-2 0 0,-11 0 0,-3 0 124,-2-3 0,-3-1-124,-8 0 0,-3 0 234,-7-1 1,-3-1-235,19-2 0,-24 3 0,-14 3 1109,-11-1-1109,6 1 371,12-2-371,7 0 0,23-3 0,6-3 0,17-4 0,-12 1 0,-28 4 0,0-2 0,27-2 0,10-3 0,-27 0 0,-39 2 0,-1-6 0,-11 3 0,2-13 0,6-19 0,-3 4 0,1-2 0,-10 15 0,-5 10 0,-11-13 0,-23-8 0,-10-2 0,-21-5 0,11 14 0,6 10 0,0 6 0,-3 5 0,-22-4 0,23 8 0,-2 0 0,-6-1 0,-2 0 0,-13-1 0,1 2 0,11 2 0,1 1 0,-6 1 0,2 1 0,-28 0 0,9 3 0,15 1 0,22 0 0,2 1 0,4-1 0,0 0 0,-4 1 0,3 1 0,1 0 0,-1 0 0,-8-1 0,-21 1 0,-6 0 0,17 0 0,-3 1 0,-3-1 0,0 0 0,1 0 0,1 1 0,-5-1 0,3 1 0,-18 2 0,0-2 0,24 2 0,8-3 0,6 1 0,3 1 0,2-2 0,-1 1 0,3-1 0,3 2 0,-2 0 0,5-1 0,-4 3 0,4-2 0,-5 2 0,-2 2 0,6 1 0,4 1 0,10 0 0,4 0 0,-3 2 0,2 0 0,-1 5 0,1-1 0,4 1 0,1 2 0,5-3 0,0 2 0,0-1 0,0-2 0,0-1 0,2-4 0,1 3 0,1 0 0,0 2 0,1 1 0,1 1 0,2 4 0,1 3 0,3 2 0,5 6 0,2 1 0,5 4 0,7 7 0,-12-22 0,1 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4:13.2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78 24575,'17'-25'0,"-1"1"0,-8 9 0,-1 5 0,-5 7 0,0 3 0,0 5 0,-1 2 0,-2 4 0,-1-1 0,-1 0 0,0-3 0,1-2 0,-4-4 0,-1 1 0,-1-2 0,4-1 0,1-3 0,4-4 0,0-5 0,1 1 0,-1 4 0,0 19 0,-1 0 0,-1 9 0,0-10 0,-1-6 0,1-2 0,-3-3 0,0-1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4:16.0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263 908 24575,'89'23'0,"-12"-5"0,-49-16 0,-4-1 0,-7-1 0,-3 0 0,21 0 0,23-9 0,-6 3 0,7-7 0,-42 8 0,-5 1 0,-6 3 0,2-6 0,7-3 0,4-8 0,1-2 0,1-5 0,-2 0 0,1-2 0,5-7 0,1-5 0,9-11 0,0-4 0,-6 6 0,-4 4 0,-12 14 0,1 3 0,-5 6 0,-2 2 0,-1 2 0,-3 0 0,-1-3 0,-1 1 0,-1 5 0,-1 6 0,1 0 0,-5 0 0,1-6 0,-5-7 0,-2 0 0,-4-6 0,-5 1 0,-2 0 0,-5 1 0,5 4 0,0 4 0,-5-2 0,-5 1 0,-8-2 0,9 5 0,6 5 0,10 6 0,6 1 0,-2 2 0,-3-2 0,-1 0 0,-5-1 0,1 0 0,1 2 0,4 1 0,4 1 0,3 0 0,2 0 0,-5 0 0,-1 1 0,-4 0 0,0 2 0,4-1 0,-2 1 0,3-2 0,0 1 0,0 0 0,3-1 0,-2 1 0,0 1 0,0-1 0,0 0 0,1 1 0,-2-1 0,-2 2 0,1 0 0,-2-1 0,3 1 0,0-1 0,2 2 0,0-1 0,-1 1 0,0 1 0,-1-1 0,1 1 0,-1-2 0,-2 3 0,1-1 0,1 1 0,1 0 0,2-1 0,-2 4 0,-1-1 0,0 2 0,-1 0 0,0-1 0,1 2 0,0-1 0,1 0 0,0 1 0,2-1 0,-2 2 0,0-3 0,0 1 0,-1-1 0,1 0 0,0 3 0,-2 1 0,3 0 0,-2 4 0,3 0 0,-1 3 0,0 5 0,0-3 0,-1 8 0,-1 0 0,1 4 0,-2 4 0,2-6 0,-1 2 0,1-5 0,3-3 0,-1-4 0,4-8 0,0-4 0,2-6 0,1-1 0,0-3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4:29.9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71 493 24575,'-16'-58'0,"-3"-9"0,6 11 0,0-7 0,8 20 0,1 3 0,3 3 0,1 7 0,0-2 0,0 7 0,1 7 0,-1 8 0,1 6 0,0 1 0,-1 1 0,1-2 0,2 3 0,1 2 0,2 3 0,5 6 0,4 11 0,7 9 0,6 13 0,0-2 0,1 4 0,-5-11 0,-6-7 0,-2-1 0,-6-4 0,6 19 0,1 4 0,1 3 0,-3-10 0,-8-17 0,-3-12 0,-3-9 0,-1-10 0,0-3 0,1-6 0,1-3 0,0 5 0,1-2 0,-2 11 0,-3 6 0,-1 2 0,-1 3 0,-1 0 0,0-1 0,0 3 0,0-2 0,2-1 0,0-1 0,0-1 0,-1 1 0,-3 0 0,-3 1 0,-4 4 0,0 0 0,0 2 0,5-3 0,2-3 0,6-2 0,-2-2 0,1 0 0,-1 1 0,2-2 0,1 10 0,0-4 0,0 6 0,1-5 0,1-3 0,2-7 0,-2 2 0,5 2 0,6 12 0,4 3 0,16 8 0,4-3 0,2-3 0,6 1 0,-5-3 0,23 7 0,1-1 0,15 1 0,17-3 0,-8-6 0,-32-6 0,-1 0 0,30 2 0,-15-3 0,-12 4 0,-12 0 0,7 5 0,-1-2 0,0-1 0,-5-5 0,-12 0 0,-6-3 0,-10 2 0,-1 0 0,3 4 0,12 0 0,4 0 0,17 1 0,-7-4 0,11 0 0,-12-4 0,3 0 0,-9-1 0,-6 0 0,-2 0 0,-2 0 0,5 1 0,9 0 0,2 1 0,12-1 0,-3 1 0,-2-1 0,-10-1 0,-18 1 0,-9-1 0,-6 1 0,-3 0 0,4-1 0,-2 1 0,6-1 0,-4 1 0,-1-1 0,-4 0 0,-3 0 0,2 1 0,12 2 0,16 2 0,10 0 0,40 0 0,15-2 0,-39-2 0,3 0 0,5 0 0,-1 1 0,-13-1 0,-3 1 0,41 1 0,-29 0 0,-14-1 0,-7-1 0,2 0 0,11-1 0,9 0 0,9 0 0,23 0 0,-8 0 0,-36 0 0,1 0 0,33 0 0,-10 0 0,-5 0 0,-16 0 0,0 0 0,-11 0 0,1 1 0,-4-1 0,6 1 0,5-2 0,8 1 0,-3-3 0,-9 2 0,-16 0 0,-14 0 0,-7 0 0,1 1 0,-4-2 0,3 2 0,-4-1 0,0 1 0,-1 0 0,2 0 0,2-1 0,14 1 0,9-2 0,17 0 0,14 0 0,-6-1 0,10 0 0,-8 1 0,-4-1 0,5-2 0,-11 1 0,11-3 0,-9 0 0,-5 0 0,-13-1 0,-17 4 0,-7 0 0,-5 2 0,-3 0 0,2 0 0,0 0 0,0 1 0,4 0 0,2 1 0,4-1 0,13 0 0,10-1 0,38 2 0,16-1 0,-36 1 0,4 1 0,15 2 0,2 2-396,-10-1 0,1 1 396,23 2 0,3-1 0,-8 0 0,-1-1 0,0-1 0,-1-2 0,3 0 0,-5-2 0,-23-1 0,-3-1 0,-2 0 0,-4 1 0,10-2 0,-21 1 0,-14 2 0,-12 0 0,-2 0 792,1 0-792,5 0 0,6 0 0,4 0 0,10 3 0,4-2 0,7 4 0,5-2 0,-1 1 0,5 4 0,-11 2 0,-12-1 0,-14-2 0,-14-4 0,-3-2 0,1 1 0,-56 9 0,-36-3 0,-7 0 0,-2 5 0,12-6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5:06.8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284 1 24575,'-74'32'0,"0"1"0,10-11 0,14 2 0,32 14 0,14-19 0,18 1 0,0-2 0,8 2 0,-7-5 0,-3 1 0,2 3 0,5 9 0,-3 0 0,1 4 0,-8-5 0,-3-5 0,-4-4 0,-3-6 0,-1 1 0,-3-1 0,-3 4 0,-5 4 0,-1-2 0,2-1 0,1-7 0,5-3 0,1-4 0,1 0 0,0 0 0,-1 0 0,2-1 0,-1 0 0,2-2 0,-1 1 0,0 0 0,-1 0 0,1 1 0,1-1 0,0-1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15:07.3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0 178 24575,'34'-14'0,"10"-6"0,28 0 0,22-6 0,-22 10 0,1 0 0,-20 4 0,-3-1 0,44-9 0,-65 10 0,-23 7 0,-14 3 0,-10 2 0,-7 0 0,6 0 0,5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5A1CC-ACDD-704E-8698-C6E1792162B7}" type="datetimeFigureOut">
              <a:rPr lang="en-US" smtClean="0"/>
              <a:t>9/7/22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87419-D691-E04A-B1A2-6B661B7B4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4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science is the application of computational and statistical techniques to address or gain insight into some problem in the real world.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Computational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Statisticals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Real world problems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0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August 2021: from 1</a:t>
            </a:r>
            <a:r>
              <a:rPr lang="en-US" sz="1200" baseline="30000" dirty="0"/>
              <a:t>st</a:t>
            </a:r>
            <a:r>
              <a:rPr lang="en-US" sz="1200" dirty="0"/>
              <a:t> to 31</a:t>
            </a:r>
            <a:r>
              <a:rPr lang="en-US" sz="1200" baseline="30000" dirty="0"/>
              <a:t>st</a:t>
            </a:r>
            <a:r>
              <a:rPr lang="en-US" sz="1200" dirty="0"/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-40 to 100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88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28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87419-D691-E04A-B1A2-6B661B7B46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39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9/7/22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6.png"/><Relationship Id="rId42" Type="http://schemas.openxmlformats.org/officeDocument/2006/relationships/customXml" Target="../ink/ink20.xml"/><Relationship Id="rId47" Type="http://schemas.openxmlformats.org/officeDocument/2006/relationships/image" Target="../media/image29.png"/><Relationship Id="rId63" Type="http://schemas.openxmlformats.org/officeDocument/2006/relationships/image" Target="../media/image37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50.png"/><Relationship Id="rId16" Type="http://schemas.openxmlformats.org/officeDocument/2006/relationships/customXml" Target="../ink/ink7.xml"/><Relationship Id="rId11" Type="http://schemas.openxmlformats.org/officeDocument/2006/relationships/image" Target="../media/image11.png"/><Relationship Id="rId32" Type="http://schemas.openxmlformats.org/officeDocument/2006/relationships/customXml" Target="../ink/ink15.xml"/><Relationship Id="rId37" Type="http://schemas.openxmlformats.org/officeDocument/2006/relationships/image" Target="../media/image24.png"/><Relationship Id="rId53" Type="http://schemas.openxmlformats.org/officeDocument/2006/relationships/image" Target="../media/image32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5.png"/><Relationship Id="rId5" Type="http://schemas.openxmlformats.org/officeDocument/2006/relationships/image" Target="../media/image8.png"/><Relationship Id="rId90" Type="http://schemas.openxmlformats.org/officeDocument/2006/relationships/customXml" Target="../ink/ink44.xml"/><Relationship Id="rId95" Type="http://schemas.openxmlformats.org/officeDocument/2006/relationships/image" Target="../media/image53.png"/><Relationship Id="rId22" Type="http://schemas.openxmlformats.org/officeDocument/2006/relationships/customXml" Target="../ink/ink10.xml"/><Relationship Id="rId27" Type="http://schemas.openxmlformats.org/officeDocument/2006/relationships/image" Target="../media/image19.png"/><Relationship Id="rId43" Type="http://schemas.openxmlformats.org/officeDocument/2006/relationships/image" Target="../media/image27.png"/><Relationship Id="rId48" Type="http://schemas.openxmlformats.org/officeDocument/2006/relationships/customXml" Target="../ink/ink23.xml"/><Relationship Id="rId64" Type="http://schemas.openxmlformats.org/officeDocument/2006/relationships/customXml" Target="../ink/ink31.xml"/><Relationship Id="rId69" Type="http://schemas.openxmlformats.org/officeDocument/2006/relationships/image" Target="../media/image40.png"/><Relationship Id="rId80" Type="http://schemas.openxmlformats.org/officeDocument/2006/relationships/customXml" Target="../ink/ink39.xml"/><Relationship Id="rId85" Type="http://schemas.openxmlformats.org/officeDocument/2006/relationships/image" Target="../media/image48.png"/><Relationship Id="rId12" Type="http://schemas.openxmlformats.org/officeDocument/2006/relationships/customXml" Target="../ink/ink5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33" Type="http://schemas.openxmlformats.org/officeDocument/2006/relationships/image" Target="../media/image22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5.png"/><Relationship Id="rId67" Type="http://schemas.openxmlformats.org/officeDocument/2006/relationships/image" Target="../media/image39.png"/><Relationship Id="rId20" Type="http://schemas.openxmlformats.org/officeDocument/2006/relationships/customXml" Target="../ink/ink9.xml"/><Relationship Id="rId41" Type="http://schemas.openxmlformats.org/officeDocument/2006/relationships/image" Target="../media/image26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43.png"/><Relationship Id="rId83" Type="http://schemas.openxmlformats.org/officeDocument/2006/relationships/image" Target="../media/image47.png"/><Relationship Id="rId88" Type="http://schemas.openxmlformats.org/officeDocument/2006/relationships/customXml" Target="../ink/ink43.xml"/><Relationship Id="rId91" Type="http://schemas.openxmlformats.org/officeDocument/2006/relationships/image" Target="../media/image51.png"/><Relationship Id="rId96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30.png"/><Relationship Id="rId57" Type="http://schemas.openxmlformats.org/officeDocument/2006/relationships/image" Target="../media/image34.png"/><Relationship Id="rId10" Type="http://schemas.openxmlformats.org/officeDocument/2006/relationships/customXml" Target="../ink/ink4.xml"/><Relationship Id="rId31" Type="http://schemas.openxmlformats.org/officeDocument/2006/relationships/image" Target="../media/image21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8.png"/><Relationship Id="rId73" Type="http://schemas.openxmlformats.org/officeDocument/2006/relationships/image" Target="../media/image42.png"/><Relationship Id="rId78" Type="http://schemas.openxmlformats.org/officeDocument/2006/relationships/customXml" Target="../ink/ink38.xml"/><Relationship Id="rId81" Type="http://schemas.openxmlformats.org/officeDocument/2006/relationships/image" Target="../media/image46.png"/><Relationship Id="rId86" Type="http://schemas.openxmlformats.org/officeDocument/2006/relationships/customXml" Target="../ink/ink42.xml"/><Relationship Id="rId94" Type="http://schemas.openxmlformats.org/officeDocument/2006/relationships/customXml" Target="../ink/ink46.xml"/><Relationship Id="rId99" Type="http://schemas.openxmlformats.org/officeDocument/2006/relationships/image" Target="../media/image55.png"/><Relationship Id="rId101" Type="http://schemas.openxmlformats.org/officeDocument/2006/relationships/image" Target="../media/image56.png"/><Relationship Id="rId4" Type="http://schemas.openxmlformats.org/officeDocument/2006/relationships/customXml" Target="../ink/ink1.xml"/><Relationship Id="rId9" Type="http://schemas.openxmlformats.org/officeDocument/2006/relationships/image" Target="../media/image10.png"/><Relationship Id="rId13" Type="http://schemas.openxmlformats.org/officeDocument/2006/relationships/image" Target="../media/image12.png"/><Relationship Id="rId18" Type="http://schemas.openxmlformats.org/officeDocument/2006/relationships/customXml" Target="../ink/ink8.xml"/><Relationship Id="rId39" Type="http://schemas.openxmlformats.org/officeDocument/2006/relationships/image" Target="../media/image25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3.png"/><Relationship Id="rId76" Type="http://schemas.openxmlformats.org/officeDocument/2006/relationships/customXml" Target="../ink/ink37.xml"/><Relationship Id="rId97" Type="http://schemas.openxmlformats.org/officeDocument/2006/relationships/image" Target="../media/image54.png"/><Relationship Id="rId7" Type="http://schemas.openxmlformats.org/officeDocument/2006/relationships/image" Target="../media/image9.png"/><Relationship Id="rId71" Type="http://schemas.openxmlformats.org/officeDocument/2006/relationships/image" Target="../media/image41.png"/><Relationship Id="rId92" Type="http://schemas.openxmlformats.org/officeDocument/2006/relationships/customXml" Target="../ink/ink45.xml"/><Relationship Id="rId2" Type="http://schemas.openxmlformats.org/officeDocument/2006/relationships/image" Target="../media/image6.tif"/><Relationship Id="rId29" Type="http://schemas.openxmlformats.org/officeDocument/2006/relationships/image" Target="../media/image20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8.png"/><Relationship Id="rId66" Type="http://schemas.openxmlformats.org/officeDocument/2006/relationships/customXml" Target="../ink/ink32.xml"/><Relationship Id="rId87" Type="http://schemas.openxmlformats.org/officeDocument/2006/relationships/image" Target="../media/image49.png"/><Relationship Id="rId61" Type="http://schemas.openxmlformats.org/officeDocument/2006/relationships/image" Target="../media/image36.png"/><Relationship Id="rId82" Type="http://schemas.openxmlformats.org/officeDocument/2006/relationships/customXml" Target="../ink/ink40.xml"/><Relationship Id="rId19" Type="http://schemas.openxmlformats.org/officeDocument/2006/relationships/image" Target="../media/image15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23.png"/><Relationship Id="rId56" Type="http://schemas.openxmlformats.org/officeDocument/2006/relationships/customXml" Target="../ink/ink27.xml"/><Relationship Id="rId77" Type="http://schemas.openxmlformats.org/officeDocument/2006/relationships/image" Target="../media/image44.png"/><Relationship Id="rId100" Type="http://schemas.openxmlformats.org/officeDocument/2006/relationships/customXml" Target="../ink/ink49.xml"/><Relationship Id="rId8" Type="http://schemas.openxmlformats.org/officeDocument/2006/relationships/customXml" Target="../ink/ink3.xml"/><Relationship Id="rId51" Type="http://schemas.openxmlformats.org/officeDocument/2006/relationships/image" Target="../media/image31.png"/><Relationship Id="rId72" Type="http://schemas.openxmlformats.org/officeDocument/2006/relationships/customXml" Target="../ink/ink35.xml"/><Relationship Id="rId93" Type="http://schemas.openxmlformats.org/officeDocument/2006/relationships/image" Target="../media/image52.png"/><Relationship Id="rId98" Type="http://schemas.openxmlformats.org/officeDocument/2006/relationships/customXml" Target="../ink/ink48.xml"/><Relationship Id="rId3" Type="http://schemas.openxmlformats.org/officeDocument/2006/relationships/image" Target="../media/image7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8.png"/><Relationship Id="rId21" Type="http://schemas.openxmlformats.org/officeDocument/2006/relationships/image" Target="../media/image66.png"/><Relationship Id="rId34" Type="http://schemas.openxmlformats.org/officeDocument/2006/relationships/image" Target="../media/image71.png"/><Relationship Id="rId42" Type="http://schemas.openxmlformats.org/officeDocument/2006/relationships/image" Target="../media/image75.png"/><Relationship Id="rId47" Type="http://schemas.openxmlformats.org/officeDocument/2006/relationships/customXml" Target="../ink/ink73.xml"/><Relationship Id="rId50" Type="http://schemas.openxmlformats.org/officeDocument/2006/relationships/image" Target="../media/image79.png"/><Relationship Id="rId55" Type="http://schemas.openxmlformats.org/officeDocument/2006/relationships/image" Target="../media/image81.png"/><Relationship Id="rId63" Type="http://schemas.openxmlformats.org/officeDocument/2006/relationships/image" Target="../media/image8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56.xml"/><Relationship Id="rId29" Type="http://schemas.openxmlformats.org/officeDocument/2006/relationships/image" Target="../media/image69.png"/><Relationship Id="rId11" Type="http://schemas.openxmlformats.org/officeDocument/2006/relationships/image" Target="../media/image61.png"/><Relationship Id="rId24" Type="http://schemas.openxmlformats.org/officeDocument/2006/relationships/image" Target="../media/image67.png"/><Relationship Id="rId32" Type="http://schemas.openxmlformats.org/officeDocument/2006/relationships/customXml" Target="../ink/ink65.xml"/><Relationship Id="rId37" Type="http://schemas.openxmlformats.org/officeDocument/2006/relationships/customXml" Target="../ink/ink68.xml"/><Relationship Id="rId40" Type="http://schemas.openxmlformats.org/officeDocument/2006/relationships/image" Target="../media/image74.png"/><Relationship Id="rId45" Type="http://schemas.openxmlformats.org/officeDocument/2006/relationships/customXml" Target="../ink/ink72.xml"/><Relationship Id="rId53" Type="http://schemas.openxmlformats.org/officeDocument/2006/relationships/customXml" Target="../ink/ink76.xml"/><Relationship Id="rId58" Type="http://schemas.openxmlformats.org/officeDocument/2006/relationships/customXml" Target="../ink/ink79.xml"/><Relationship Id="rId5" Type="http://schemas.openxmlformats.org/officeDocument/2006/relationships/image" Target="../media/image58.png"/><Relationship Id="rId61" Type="http://schemas.openxmlformats.org/officeDocument/2006/relationships/image" Target="../media/image84.png"/><Relationship Id="rId19" Type="http://schemas.openxmlformats.org/officeDocument/2006/relationships/image" Target="../media/image65.png"/><Relationship Id="rId14" Type="http://schemas.openxmlformats.org/officeDocument/2006/relationships/customXml" Target="../ink/ink55.xml"/><Relationship Id="rId22" Type="http://schemas.openxmlformats.org/officeDocument/2006/relationships/customXml" Target="../ink/ink59.xml"/><Relationship Id="rId27" Type="http://schemas.openxmlformats.org/officeDocument/2006/relationships/customXml" Target="../ink/ink62.xml"/><Relationship Id="rId30" Type="http://schemas.openxmlformats.org/officeDocument/2006/relationships/customXml" Target="../ink/ink64.xml"/><Relationship Id="rId35" Type="http://schemas.openxmlformats.org/officeDocument/2006/relationships/customXml" Target="../ink/ink67.xml"/><Relationship Id="rId43" Type="http://schemas.openxmlformats.org/officeDocument/2006/relationships/customXml" Target="../ink/ink71.xml"/><Relationship Id="rId48" Type="http://schemas.openxmlformats.org/officeDocument/2006/relationships/image" Target="../media/image78.png"/><Relationship Id="rId56" Type="http://schemas.openxmlformats.org/officeDocument/2006/relationships/customXml" Target="../ink/ink78.xml"/><Relationship Id="rId64" Type="http://schemas.openxmlformats.org/officeDocument/2006/relationships/customXml" Target="../ink/ink82.xml"/><Relationship Id="rId8" Type="http://schemas.openxmlformats.org/officeDocument/2006/relationships/customXml" Target="../ink/ink52.xml"/><Relationship Id="rId51" Type="http://schemas.openxmlformats.org/officeDocument/2006/relationships/customXml" Target="../ink/ink75.xml"/><Relationship Id="rId3" Type="http://schemas.openxmlformats.org/officeDocument/2006/relationships/image" Target="../media/image57.png"/><Relationship Id="rId12" Type="http://schemas.openxmlformats.org/officeDocument/2006/relationships/customXml" Target="../ink/ink54.xml"/><Relationship Id="rId17" Type="http://schemas.openxmlformats.org/officeDocument/2006/relationships/image" Target="../media/image64.png"/><Relationship Id="rId25" Type="http://schemas.openxmlformats.org/officeDocument/2006/relationships/customXml" Target="../ink/ink61.xml"/><Relationship Id="rId33" Type="http://schemas.openxmlformats.org/officeDocument/2006/relationships/customXml" Target="../ink/ink66.xml"/><Relationship Id="rId38" Type="http://schemas.openxmlformats.org/officeDocument/2006/relationships/image" Target="../media/image73.png"/><Relationship Id="rId46" Type="http://schemas.openxmlformats.org/officeDocument/2006/relationships/image" Target="../media/image77.png"/><Relationship Id="rId59" Type="http://schemas.openxmlformats.org/officeDocument/2006/relationships/image" Target="../media/image83.png"/><Relationship Id="rId20" Type="http://schemas.openxmlformats.org/officeDocument/2006/relationships/customXml" Target="../ink/ink58.xml"/><Relationship Id="rId41" Type="http://schemas.openxmlformats.org/officeDocument/2006/relationships/customXml" Target="../ink/ink70.xml"/><Relationship Id="rId54" Type="http://schemas.openxmlformats.org/officeDocument/2006/relationships/customXml" Target="../ink/ink77.xml"/><Relationship Id="rId62" Type="http://schemas.openxmlformats.org/officeDocument/2006/relationships/customXml" Target="../ink/ink8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5" Type="http://schemas.openxmlformats.org/officeDocument/2006/relationships/image" Target="../media/image63.png"/><Relationship Id="rId23" Type="http://schemas.openxmlformats.org/officeDocument/2006/relationships/customXml" Target="../ink/ink60.xml"/><Relationship Id="rId28" Type="http://schemas.openxmlformats.org/officeDocument/2006/relationships/customXml" Target="../ink/ink63.xml"/><Relationship Id="rId36" Type="http://schemas.openxmlformats.org/officeDocument/2006/relationships/image" Target="../media/image72.png"/><Relationship Id="rId49" Type="http://schemas.openxmlformats.org/officeDocument/2006/relationships/customXml" Target="../ink/ink74.xml"/><Relationship Id="rId57" Type="http://schemas.openxmlformats.org/officeDocument/2006/relationships/image" Target="../media/image82.png"/><Relationship Id="rId10" Type="http://schemas.openxmlformats.org/officeDocument/2006/relationships/customXml" Target="../ink/ink53.xml"/><Relationship Id="rId31" Type="http://schemas.openxmlformats.org/officeDocument/2006/relationships/image" Target="../media/image70.png"/><Relationship Id="rId44" Type="http://schemas.openxmlformats.org/officeDocument/2006/relationships/image" Target="../media/image76.png"/><Relationship Id="rId52" Type="http://schemas.openxmlformats.org/officeDocument/2006/relationships/image" Target="../media/image80.png"/><Relationship Id="rId60" Type="http://schemas.openxmlformats.org/officeDocument/2006/relationships/customXml" Target="../ink/ink80.xml"/><Relationship Id="rId65" Type="http://schemas.openxmlformats.org/officeDocument/2006/relationships/image" Target="../media/image86.png"/><Relationship Id="rId4" Type="http://schemas.openxmlformats.org/officeDocument/2006/relationships/customXml" Target="../ink/ink50.xml"/><Relationship Id="rId9" Type="http://schemas.openxmlformats.org/officeDocument/2006/relationships/image" Target="../media/image60.png"/><Relationship Id="rId13" Type="http://schemas.openxmlformats.org/officeDocument/2006/relationships/image" Target="../media/image62.png"/><Relationship Id="rId18" Type="http://schemas.openxmlformats.org/officeDocument/2006/relationships/customXml" Target="../ink/ink57.xml"/><Relationship Id="rId39" Type="http://schemas.openxmlformats.org/officeDocument/2006/relationships/customXml" Target="../ink/ink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8.xml"/><Relationship Id="rId18" Type="http://schemas.openxmlformats.org/officeDocument/2006/relationships/image" Target="../media/image99.png"/><Relationship Id="rId26" Type="http://schemas.openxmlformats.org/officeDocument/2006/relationships/image" Target="../media/image103.png"/><Relationship Id="rId39" Type="http://schemas.openxmlformats.org/officeDocument/2006/relationships/customXml" Target="../ink/ink101.xml"/><Relationship Id="rId21" Type="http://schemas.openxmlformats.org/officeDocument/2006/relationships/customXml" Target="../ink/ink92.xml"/><Relationship Id="rId34" Type="http://schemas.openxmlformats.org/officeDocument/2006/relationships/image" Target="../media/image107.png"/><Relationship Id="rId42" Type="http://schemas.openxmlformats.org/officeDocument/2006/relationships/image" Target="../media/image111.png"/><Relationship Id="rId47" Type="http://schemas.openxmlformats.org/officeDocument/2006/relationships/customXml" Target="../ink/ink105.xml"/><Relationship Id="rId50" Type="http://schemas.openxmlformats.org/officeDocument/2006/relationships/image" Target="../media/image115.png"/><Relationship Id="rId7" Type="http://schemas.openxmlformats.org/officeDocument/2006/relationships/customXml" Target="../ink/ink85.xml"/><Relationship Id="rId2" Type="http://schemas.openxmlformats.org/officeDocument/2006/relationships/image" Target="../media/image91.png"/><Relationship Id="rId16" Type="http://schemas.openxmlformats.org/officeDocument/2006/relationships/image" Target="../media/image98.png"/><Relationship Id="rId29" Type="http://schemas.openxmlformats.org/officeDocument/2006/relationships/customXml" Target="../ink/ink96.xml"/><Relationship Id="rId11" Type="http://schemas.openxmlformats.org/officeDocument/2006/relationships/customXml" Target="../ink/ink87.xml"/><Relationship Id="rId24" Type="http://schemas.openxmlformats.org/officeDocument/2006/relationships/image" Target="../media/image102.png"/><Relationship Id="rId32" Type="http://schemas.openxmlformats.org/officeDocument/2006/relationships/image" Target="../media/image106.png"/><Relationship Id="rId37" Type="http://schemas.openxmlformats.org/officeDocument/2006/relationships/customXml" Target="../ink/ink100.xml"/><Relationship Id="rId40" Type="http://schemas.openxmlformats.org/officeDocument/2006/relationships/image" Target="../media/image110.png"/><Relationship Id="rId45" Type="http://schemas.openxmlformats.org/officeDocument/2006/relationships/customXml" Target="../ink/ink104.xml"/><Relationship Id="rId53" Type="http://schemas.openxmlformats.org/officeDocument/2006/relationships/customXml" Target="../ink/ink108.xml"/><Relationship Id="rId5" Type="http://schemas.openxmlformats.org/officeDocument/2006/relationships/customXml" Target="../ink/ink84.xml"/><Relationship Id="rId10" Type="http://schemas.openxmlformats.org/officeDocument/2006/relationships/image" Target="../media/image95.png"/><Relationship Id="rId19" Type="http://schemas.openxmlformats.org/officeDocument/2006/relationships/customXml" Target="../ink/ink91.xml"/><Relationship Id="rId31" Type="http://schemas.openxmlformats.org/officeDocument/2006/relationships/customXml" Target="../ink/ink97.xml"/><Relationship Id="rId44" Type="http://schemas.openxmlformats.org/officeDocument/2006/relationships/image" Target="../media/image112.png"/><Relationship Id="rId52" Type="http://schemas.openxmlformats.org/officeDocument/2006/relationships/image" Target="../media/image116.png"/><Relationship Id="rId4" Type="http://schemas.openxmlformats.org/officeDocument/2006/relationships/image" Target="../media/image92.png"/><Relationship Id="rId9" Type="http://schemas.openxmlformats.org/officeDocument/2006/relationships/customXml" Target="../ink/ink86.xml"/><Relationship Id="rId14" Type="http://schemas.openxmlformats.org/officeDocument/2006/relationships/image" Target="../media/image97.png"/><Relationship Id="rId22" Type="http://schemas.openxmlformats.org/officeDocument/2006/relationships/image" Target="../media/image101.png"/><Relationship Id="rId27" Type="http://schemas.openxmlformats.org/officeDocument/2006/relationships/customXml" Target="../ink/ink95.xml"/><Relationship Id="rId30" Type="http://schemas.openxmlformats.org/officeDocument/2006/relationships/image" Target="../media/image105.png"/><Relationship Id="rId35" Type="http://schemas.openxmlformats.org/officeDocument/2006/relationships/customXml" Target="../ink/ink99.xml"/><Relationship Id="rId43" Type="http://schemas.openxmlformats.org/officeDocument/2006/relationships/customXml" Target="../ink/ink103.xml"/><Relationship Id="rId48" Type="http://schemas.openxmlformats.org/officeDocument/2006/relationships/image" Target="../media/image114.png"/><Relationship Id="rId8" Type="http://schemas.openxmlformats.org/officeDocument/2006/relationships/image" Target="../media/image94.png"/><Relationship Id="rId51" Type="http://schemas.openxmlformats.org/officeDocument/2006/relationships/customXml" Target="../ink/ink107.xml"/><Relationship Id="rId3" Type="http://schemas.openxmlformats.org/officeDocument/2006/relationships/customXml" Target="../ink/ink83.xml"/><Relationship Id="rId12" Type="http://schemas.openxmlformats.org/officeDocument/2006/relationships/image" Target="../media/image96.png"/><Relationship Id="rId17" Type="http://schemas.openxmlformats.org/officeDocument/2006/relationships/customXml" Target="../ink/ink90.xml"/><Relationship Id="rId25" Type="http://schemas.openxmlformats.org/officeDocument/2006/relationships/customXml" Target="../ink/ink94.xml"/><Relationship Id="rId33" Type="http://schemas.openxmlformats.org/officeDocument/2006/relationships/customXml" Target="../ink/ink98.xml"/><Relationship Id="rId38" Type="http://schemas.openxmlformats.org/officeDocument/2006/relationships/image" Target="../media/image109.png"/><Relationship Id="rId46" Type="http://schemas.openxmlformats.org/officeDocument/2006/relationships/image" Target="../media/image113.png"/><Relationship Id="rId20" Type="http://schemas.openxmlformats.org/officeDocument/2006/relationships/image" Target="../media/image100.png"/><Relationship Id="rId41" Type="http://schemas.openxmlformats.org/officeDocument/2006/relationships/customXml" Target="../ink/ink102.xml"/><Relationship Id="rId5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5" Type="http://schemas.openxmlformats.org/officeDocument/2006/relationships/customXml" Target="../ink/ink89.xml"/><Relationship Id="rId23" Type="http://schemas.openxmlformats.org/officeDocument/2006/relationships/customXml" Target="../ink/ink93.xml"/><Relationship Id="rId28" Type="http://schemas.openxmlformats.org/officeDocument/2006/relationships/image" Target="../media/image104.png"/><Relationship Id="rId36" Type="http://schemas.openxmlformats.org/officeDocument/2006/relationships/image" Target="../media/image108.png"/><Relationship Id="rId49" Type="http://schemas.openxmlformats.org/officeDocument/2006/relationships/customXml" Target="../ink/ink10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5AB5-53A9-9F40-AFC7-91A8BD946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Data and attribute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3137F-1C26-B44E-BE57-C77E712AEF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Beiyu</a:t>
            </a:r>
            <a:r>
              <a:rPr lang="en-US" dirty="0">
                <a:solidFill>
                  <a:schemeClr val="tx1"/>
                </a:solidFill>
              </a:rPr>
              <a:t> Lin</a:t>
            </a:r>
          </a:p>
        </p:txBody>
      </p:sp>
    </p:spTree>
    <p:extLst>
      <p:ext uri="{BB962C8B-B14F-4D97-AF65-F5344CB8AC3E}">
        <p14:creationId xmlns:p14="http://schemas.microsoft.com/office/powerpoint/2010/main" val="109535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Critiques of the attribute categorization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42656"/>
            <a:ext cx="11029615" cy="4724400"/>
          </a:xfrm>
        </p:spPr>
        <p:txBody>
          <a:bodyPr>
            <a:normAutofit/>
          </a:bodyPr>
          <a:lstStyle/>
          <a:p>
            <a:pPr lvl="1"/>
            <a:r>
              <a:rPr lang="en-US" sz="2200" dirty="0"/>
              <a:t> Incomplete </a:t>
            </a:r>
          </a:p>
          <a:p>
            <a:pPr marL="324000" lvl="1" indent="0">
              <a:buNone/>
            </a:pPr>
            <a:r>
              <a:rPr lang="en-US" sz="1800" dirty="0"/>
              <a:t>– Partially ordered (e.g. missing values)</a:t>
            </a:r>
          </a:p>
          <a:p>
            <a:pPr marL="324000" lvl="1" indent="0">
              <a:buNone/>
            </a:pPr>
            <a:r>
              <a:rPr lang="en-US" sz="1800" dirty="0"/>
              <a:t>– Partial membership </a:t>
            </a:r>
          </a:p>
          <a:p>
            <a:pPr marL="324000" lvl="1" indent="0">
              <a:buNone/>
            </a:pPr>
            <a:r>
              <a:rPr lang="en-US" sz="1800" dirty="0"/>
              <a:t>–  Asymmetric binary </a:t>
            </a:r>
          </a:p>
          <a:p>
            <a:pPr marL="324000" lvl="1" indent="0">
              <a:buNone/>
            </a:pPr>
            <a:r>
              <a:rPr lang="en-US" sz="1800" dirty="0"/>
              <a:t>– Cyclical (e.g., daily routines) </a:t>
            </a:r>
          </a:p>
          <a:p>
            <a:pPr marL="324000" lvl="1" indent="0">
              <a:buNone/>
            </a:pPr>
            <a:r>
              <a:rPr lang="en-US" sz="1800" dirty="0"/>
              <a:t>– Multivariate </a:t>
            </a:r>
          </a:p>
          <a:p>
            <a:pPr marL="324000" lvl="1" indent="0">
              <a:buNone/>
            </a:pPr>
            <a:r>
              <a:rPr lang="en-US" sz="1800" dirty="0"/>
              <a:t>– Relationships between the data (auto-correlations; not independent; not from an identical distribution)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/>
              <a:t>Real data is </a:t>
            </a:r>
            <a:r>
              <a:rPr lang="en-US" sz="2400" dirty="0">
                <a:solidFill>
                  <a:srgbClr val="00B0F0"/>
                </a:solidFill>
              </a:rPr>
              <a:t>approximate and noisy </a:t>
            </a:r>
          </a:p>
          <a:p>
            <a:pPr marL="324000" lvl="1" indent="0">
              <a:buNone/>
            </a:pPr>
            <a:r>
              <a:rPr lang="en-US" sz="1800" dirty="0"/>
              <a:t>– may not recognize the proper attribute types </a:t>
            </a:r>
          </a:p>
          <a:p>
            <a:pPr marL="324000" lvl="1" indent="0">
              <a:buNone/>
            </a:pPr>
            <a:r>
              <a:rPr lang="en-US" sz="1800" dirty="0"/>
              <a:t>– approximate one attribute type by another</a:t>
            </a: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625DE153-3A37-3146-907D-08EE42CF1E31}"/>
              </a:ext>
            </a:extLst>
          </p:cNvPr>
          <p:cNvGrpSpPr/>
          <p:nvPr/>
        </p:nvGrpSpPr>
        <p:grpSpPr>
          <a:xfrm>
            <a:off x="5190616" y="2274806"/>
            <a:ext cx="6558040" cy="2308388"/>
            <a:chOff x="3085423" y="0"/>
            <a:chExt cx="9156460" cy="2772873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CB7F1DC9-70D6-AD4B-9322-B980C310D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5423" y="0"/>
              <a:ext cx="4159309" cy="27728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8D29D8B-CF31-A94C-9E94-C05ED2858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8122" y="0"/>
              <a:ext cx="4653761" cy="2760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03D6B7-1241-0781-EBE1-CD23468E8CE0}"/>
              </a:ext>
            </a:extLst>
          </p:cNvPr>
          <p:cNvGrpSpPr/>
          <p:nvPr/>
        </p:nvGrpSpPr>
        <p:grpSpPr>
          <a:xfrm>
            <a:off x="6104795" y="5126752"/>
            <a:ext cx="941400" cy="543240"/>
            <a:chOff x="6104795" y="5126752"/>
            <a:chExt cx="941400" cy="54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796F876-60C4-34E1-9502-6880088A199B}"/>
                    </a:ext>
                  </a:extLst>
                </p14:cNvPr>
                <p14:cNvContentPartPr/>
                <p14:nvPr/>
              </p14:nvContentPartPr>
              <p14:xfrm>
                <a:off x="6104795" y="5191552"/>
                <a:ext cx="78480" cy="478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796F876-60C4-34E1-9502-6880088A19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87155" y="5173552"/>
                  <a:ext cx="11412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A084155-F214-A8EB-7ED9-F8E71EEA8CDD}"/>
                    </a:ext>
                  </a:extLst>
                </p14:cNvPr>
                <p14:cNvContentPartPr/>
                <p14:nvPr/>
              </p14:nvContentPartPr>
              <p14:xfrm>
                <a:off x="6182555" y="5130352"/>
                <a:ext cx="182880" cy="440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A084155-F214-A8EB-7ED9-F8E71EEA8C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64555" y="5112712"/>
                  <a:ext cx="2185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964539D-B249-29A3-4C39-C359626BE06E}"/>
                    </a:ext>
                  </a:extLst>
                </p14:cNvPr>
                <p14:cNvContentPartPr/>
                <p14:nvPr/>
              </p14:nvContentPartPr>
              <p14:xfrm>
                <a:off x="6526355" y="5126752"/>
                <a:ext cx="348120" cy="346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964539D-B249-29A3-4C39-C359626BE0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08715" y="5108752"/>
                  <a:ext cx="3837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228ECAD-3373-CE74-6022-B796866A327E}"/>
                    </a:ext>
                  </a:extLst>
                </p14:cNvPr>
                <p14:cNvContentPartPr/>
                <p14:nvPr/>
              </p14:nvContentPartPr>
              <p14:xfrm>
                <a:off x="7034675" y="5323672"/>
                <a:ext cx="11520" cy="1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228ECAD-3373-CE74-6022-B796866A32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17035" y="5306032"/>
                  <a:ext cx="47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BADE57E-337D-7427-868E-9670C9EEA793}"/>
                    </a:ext>
                  </a:extLst>
                </p14:cNvPr>
                <p14:cNvContentPartPr/>
                <p14:nvPr/>
              </p14:nvContentPartPr>
              <p14:xfrm>
                <a:off x="6992195" y="5444272"/>
                <a:ext cx="32040" cy="11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BADE57E-337D-7427-868E-9670C9EEA79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74555" y="5426632"/>
                  <a:ext cx="6768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33AE07-E974-F45D-932F-186DAC5BCC86}"/>
              </a:ext>
            </a:extLst>
          </p:cNvPr>
          <p:cNvGrpSpPr/>
          <p:nvPr/>
        </p:nvGrpSpPr>
        <p:grpSpPr>
          <a:xfrm>
            <a:off x="7462715" y="4993192"/>
            <a:ext cx="3549960" cy="692280"/>
            <a:chOff x="7462715" y="4993192"/>
            <a:chExt cx="3549960" cy="69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AC0AB19-D3A2-13EA-214D-C14432E25C6E}"/>
                    </a:ext>
                  </a:extLst>
                </p14:cNvPr>
                <p14:cNvContentPartPr/>
                <p14:nvPr/>
              </p14:nvContentPartPr>
              <p14:xfrm>
                <a:off x="7462715" y="5133232"/>
                <a:ext cx="247320" cy="408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AC0AB19-D3A2-13EA-214D-C14432E25C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5075" y="5115232"/>
                  <a:ext cx="2829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EC133C3-754D-166D-9562-257209399541}"/>
                    </a:ext>
                  </a:extLst>
                </p14:cNvPr>
                <p14:cNvContentPartPr/>
                <p14:nvPr/>
              </p14:nvContentPartPr>
              <p14:xfrm>
                <a:off x="7789955" y="5196232"/>
                <a:ext cx="217800" cy="210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EC133C3-754D-166D-9562-2572093995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72315" y="5178232"/>
                  <a:ext cx="253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6F2478B-2A07-AEA7-76A0-ADBEFB536587}"/>
                    </a:ext>
                  </a:extLst>
                </p14:cNvPr>
                <p14:cNvContentPartPr/>
                <p14:nvPr/>
              </p14:nvContentPartPr>
              <p14:xfrm>
                <a:off x="8077235" y="4993192"/>
                <a:ext cx="292320" cy="687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6F2478B-2A07-AEA7-76A0-ADBEFB5365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59235" y="4975192"/>
                  <a:ext cx="327960" cy="72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9E9917F-09A0-6CA9-177A-29D8A50AA39D}"/>
                    </a:ext>
                  </a:extLst>
                </p14:cNvPr>
                <p14:cNvContentPartPr/>
                <p14:nvPr/>
              </p14:nvContentPartPr>
              <p14:xfrm>
                <a:off x="8273075" y="5397472"/>
                <a:ext cx="55080" cy="164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9E9917F-09A0-6CA9-177A-29D8A50AA39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55075" y="5379472"/>
                  <a:ext cx="90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5FA8902-7DE3-EFAA-16D8-E33F06FAA854}"/>
                    </a:ext>
                  </a:extLst>
                </p14:cNvPr>
                <p14:cNvContentPartPr/>
                <p14:nvPr/>
              </p14:nvContentPartPr>
              <p14:xfrm>
                <a:off x="8580875" y="5264272"/>
                <a:ext cx="585360" cy="31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5FA8902-7DE3-EFAA-16D8-E33F06FAA8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63235" y="5246272"/>
                  <a:ext cx="621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2662189-733D-E033-0BAD-55D7651E42B5}"/>
                    </a:ext>
                  </a:extLst>
                </p14:cNvPr>
                <p14:cNvContentPartPr/>
                <p14:nvPr/>
              </p14:nvContentPartPr>
              <p14:xfrm>
                <a:off x="9114035" y="5172472"/>
                <a:ext cx="132120" cy="184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2662189-733D-E033-0BAD-55D7651E42B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96395" y="5154472"/>
                  <a:ext cx="1677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33BA0BD-8087-F9AB-120B-B951E97F71CE}"/>
                    </a:ext>
                  </a:extLst>
                </p14:cNvPr>
                <p14:cNvContentPartPr/>
                <p14:nvPr/>
              </p14:nvContentPartPr>
              <p14:xfrm>
                <a:off x="9453515" y="5212432"/>
                <a:ext cx="74520" cy="473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33BA0BD-8087-F9AB-120B-B951E97F71C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435515" y="5194432"/>
                  <a:ext cx="11016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42C93B-9DA7-5217-51FC-B97412F786DF}"/>
                    </a:ext>
                  </a:extLst>
                </p14:cNvPr>
                <p14:cNvContentPartPr/>
                <p14:nvPr/>
              </p14:nvContentPartPr>
              <p14:xfrm>
                <a:off x="9522635" y="5159512"/>
                <a:ext cx="182520" cy="175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42C93B-9DA7-5217-51FC-B97412F786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04995" y="5141512"/>
                  <a:ext cx="2181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FEB1D66-4950-40DD-BC01-BE0A8CB3CD21}"/>
                    </a:ext>
                  </a:extLst>
                </p14:cNvPr>
                <p14:cNvContentPartPr/>
                <p14:nvPr/>
              </p14:nvContentPartPr>
              <p14:xfrm>
                <a:off x="9774995" y="5165992"/>
                <a:ext cx="235080" cy="178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FEB1D66-4950-40DD-BC01-BE0A8CB3CD2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57355" y="5147992"/>
                  <a:ext cx="270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1EB9FFF-B89B-8CCC-900F-1626F9AE629C}"/>
                    </a:ext>
                  </a:extLst>
                </p14:cNvPr>
                <p14:cNvContentPartPr/>
                <p14:nvPr/>
              </p14:nvContentPartPr>
              <p14:xfrm>
                <a:off x="9994595" y="5186152"/>
                <a:ext cx="118080" cy="141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1EB9FFF-B89B-8CCC-900F-1626F9AE62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76595" y="5168512"/>
                  <a:ext cx="153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E43BA01-1492-8C7B-648D-9A2B7E8DEB65}"/>
                    </a:ext>
                  </a:extLst>
                </p14:cNvPr>
                <p14:cNvContentPartPr/>
                <p14:nvPr/>
              </p14:nvContentPartPr>
              <p14:xfrm>
                <a:off x="10278635" y="5124592"/>
                <a:ext cx="318960" cy="186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E43BA01-1492-8C7B-648D-9A2B7E8DEB6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260995" y="5106592"/>
                  <a:ext cx="354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D7A2901-1395-376D-9E90-CF45BDB7FA34}"/>
                    </a:ext>
                  </a:extLst>
                </p14:cNvPr>
                <p14:cNvContentPartPr/>
                <p14:nvPr/>
              </p14:nvContentPartPr>
              <p14:xfrm>
                <a:off x="10633595" y="5133952"/>
                <a:ext cx="117720" cy="285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D7A2901-1395-376D-9E90-CF45BDB7FA3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615955" y="5115952"/>
                  <a:ext cx="1533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68685C9-2B44-12DD-41D2-C0A459BA2D04}"/>
                    </a:ext>
                  </a:extLst>
                </p14:cNvPr>
                <p14:cNvContentPartPr/>
                <p14:nvPr/>
              </p14:nvContentPartPr>
              <p14:xfrm>
                <a:off x="10905035" y="5178592"/>
                <a:ext cx="107640" cy="190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68685C9-2B44-12DD-41D2-C0A459BA2D0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887395" y="5160952"/>
                  <a:ext cx="14328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A49E2C-EEBC-AF80-D941-EE31833810D3}"/>
              </a:ext>
            </a:extLst>
          </p:cNvPr>
          <p:cNvGrpSpPr/>
          <p:nvPr/>
        </p:nvGrpSpPr>
        <p:grpSpPr>
          <a:xfrm>
            <a:off x="7575755" y="5890672"/>
            <a:ext cx="1715400" cy="542880"/>
            <a:chOff x="7575755" y="5890672"/>
            <a:chExt cx="1715400" cy="54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FBB6449-5672-1D4B-A3E4-4A5E6A1A115B}"/>
                    </a:ext>
                  </a:extLst>
                </p14:cNvPr>
                <p14:cNvContentPartPr/>
                <p14:nvPr/>
              </p14:nvContentPartPr>
              <p14:xfrm>
                <a:off x="7575755" y="6040432"/>
                <a:ext cx="439200" cy="300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FBB6449-5672-1D4B-A3E4-4A5E6A1A115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58115" y="6022792"/>
                  <a:ext cx="4748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C34B4DD-0DB8-B950-6B4A-E69E53E309A5}"/>
                    </a:ext>
                  </a:extLst>
                </p14:cNvPr>
                <p14:cNvContentPartPr/>
                <p14:nvPr/>
              </p14:nvContentPartPr>
              <p14:xfrm>
                <a:off x="8103875" y="5890672"/>
                <a:ext cx="259560" cy="542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C34B4DD-0DB8-B950-6B4A-E69E53E309A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86235" y="5873032"/>
                  <a:ext cx="29520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0146FD4-3BCA-E27F-FF2C-D038C52F8D12}"/>
                    </a:ext>
                  </a:extLst>
                </p14:cNvPr>
                <p14:cNvContentPartPr/>
                <p14:nvPr/>
              </p14:nvContentPartPr>
              <p14:xfrm>
                <a:off x="8354435" y="6216472"/>
                <a:ext cx="72360" cy="97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0146FD4-3BCA-E27F-FF2C-D038C52F8D1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36795" y="6198472"/>
                  <a:ext cx="108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C2D5CB0-0EE5-A1DE-7A56-D3AE85BB09B9}"/>
                    </a:ext>
                  </a:extLst>
                </p14:cNvPr>
                <p14:cNvContentPartPr/>
                <p14:nvPr/>
              </p14:nvContentPartPr>
              <p14:xfrm>
                <a:off x="8612195" y="6087232"/>
                <a:ext cx="618480" cy="105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C2D5CB0-0EE5-A1DE-7A56-D3AE85BB09B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94195" y="6069232"/>
                  <a:ext cx="654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3ADD647-CD65-84F3-09BE-F117A86F721A}"/>
                    </a:ext>
                  </a:extLst>
                </p14:cNvPr>
                <p14:cNvContentPartPr/>
                <p14:nvPr/>
              </p14:nvContentPartPr>
              <p14:xfrm>
                <a:off x="9121595" y="6007672"/>
                <a:ext cx="169560" cy="213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3ADD647-CD65-84F3-09BE-F117A86F721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03595" y="5990032"/>
                  <a:ext cx="20520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5C69431-9BB5-CA1F-D22D-FA7B2B626CDA}"/>
              </a:ext>
            </a:extLst>
          </p:cNvPr>
          <p:cNvGrpSpPr/>
          <p:nvPr/>
        </p:nvGrpSpPr>
        <p:grpSpPr>
          <a:xfrm>
            <a:off x="9574115" y="5770072"/>
            <a:ext cx="1899720" cy="963000"/>
            <a:chOff x="9574115" y="5770072"/>
            <a:chExt cx="1899720" cy="96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9F30A7A-0237-92B5-BCC6-6CC038F20AA9}"/>
                    </a:ext>
                  </a:extLst>
                </p14:cNvPr>
                <p14:cNvContentPartPr/>
                <p14:nvPr/>
              </p14:nvContentPartPr>
              <p14:xfrm>
                <a:off x="9574115" y="5925952"/>
                <a:ext cx="2160" cy="207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9F30A7A-0237-92B5-BCC6-6CC038F20A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56115" y="5908312"/>
                  <a:ext cx="37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6C58F4B-684F-0BCF-AE40-062C648E0EE9}"/>
                    </a:ext>
                  </a:extLst>
                </p14:cNvPr>
                <p14:cNvContentPartPr/>
                <p14:nvPr/>
              </p14:nvContentPartPr>
              <p14:xfrm>
                <a:off x="9809195" y="5928832"/>
                <a:ext cx="360" cy="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6C58F4B-684F-0BCF-AE40-062C648E0EE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91195" y="591083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B114F55-10F7-D067-4272-239E94A6B6D2}"/>
                    </a:ext>
                  </a:extLst>
                </p14:cNvPr>
                <p14:cNvContentPartPr/>
                <p14:nvPr/>
              </p14:nvContentPartPr>
              <p14:xfrm>
                <a:off x="9576275" y="5911912"/>
                <a:ext cx="263160" cy="305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B114F55-10F7-D067-4272-239E94A6B6D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58275" y="5894272"/>
                  <a:ext cx="2988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6637BFB-7B7B-E03C-7FD7-19927A32A5F2}"/>
                    </a:ext>
                  </a:extLst>
                </p14:cNvPr>
                <p14:cNvContentPartPr/>
                <p14:nvPr/>
              </p14:nvContentPartPr>
              <p14:xfrm>
                <a:off x="9858875" y="6054472"/>
                <a:ext cx="296640" cy="159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6637BFB-7B7B-E03C-7FD7-19927A32A5F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40875" y="6036832"/>
                  <a:ext cx="332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D9C7271-8C89-072E-335B-BA19C2B6B8CE}"/>
                    </a:ext>
                  </a:extLst>
                </p14:cNvPr>
                <p14:cNvContentPartPr/>
                <p14:nvPr/>
              </p14:nvContentPartPr>
              <p14:xfrm>
                <a:off x="10185755" y="6062752"/>
                <a:ext cx="65160" cy="121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D9C7271-8C89-072E-335B-BA19C2B6B8C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167755" y="6045112"/>
                  <a:ext cx="100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C8CBB84-1EF7-2CBF-3CE5-C848407F6250}"/>
                    </a:ext>
                  </a:extLst>
                </p14:cNvPr>
                <p14:cNvContentPartPr/>
                <p14:nvPr/>
              </p14:nvContentPartPr>
              <p14:xfrm>
                <a:off x="10236515" y="6011992"/>
                <a:ext cx="42120" cy="17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C8CBB84-1EF7-2CBF-3CE5-C848407F625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218515" y="5994352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9F0608C-1D6D-8F48-B4EE-6C4F5F371B99}"/>
                    </a:ext>
                  </a:extLst>
                </p14:cNvPr>
                <p14:cNvContentPartPr/>
                <p14:nvPr/>
              </p14:nvContentPartPr>
              <p14:xfrm>
                <a:off x="10350635" y="5880592"/>
                <a:ext cx="91440" cy="288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9F0608C-1D6D-8F48-B4EE-6C4F5F371B9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332635" y="5862952"/>
                  <a:ext cx="1270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2283C9-5F68-1D2F-C1C6-6BE4E3C50031}"/>
                    </a:ext>
                  </a:extLst>
                </p14:cNvPr>
                <p14:cNvContentPartPr/>
                <p14:nvPr/>
              </p14:nvContentPartPr>
              <p14:xfrm>
                <a:off x="10480595" y="5770072"/>
                <a:ext cx="303120" cy="440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2283C9-5F68-1D2F-C1C6-6BE4E3C5003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62955" y="5752432"/>
                  <a:ext cx="3387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30180F3-8B23-0BD7-0384-EB760ABA43F6}"/>
                    </a:ext>
                  </a:extLst>
                </p14:cNvPr>
                <p14:cNvContentPartPr/>
                <p14:nvPr/>
              </p14:nvContentPartPr>
              <p14:xfrm>
                <a:off x="9726755" y="6392512"/>
                <a:ext cx="731520" cy="340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30180F3-8B23-0BD7-0384-EB760ABA43F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09115" y="6374512"/>
                  <a:ext cx="7671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B6CF99-F8D5-B7E1-9E86-A9C7368E40AE}"/>
                    </a:ext>
                  </a:extLst>
                </p14:cNvPr>
                <p14:cNvContentPartPr/>
                <p14:nvPr/>
              </p14:nvContentPartPr>
              <p14:xfrm>
                <a:off x="10554035" y="6292072"/>
                <a:ext cx="561240" cy="429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B6CF99-F8D5-B7E1-9E86-A9C7368E40A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536035" y="6274432"/>
                  <a:ext cx="59688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00FE7FC-D3F7-0AED-AB52-FF9133D9A02E}"/>
                    </a:ext>
                  </a:extLst>
                </p14:cNvPr>
                <p14:cNvContentPartPr/>
                <p14:nvPr/>
              </p14:nvContentPartPr>
              <p14:xfrm>
                <a:off x="11049395" y="6278392"/>
                <a:ext cx="424440" cy="417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00FE7FC-D3F7-0AED-AB52-FF9133D9A02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031395" y="6260752"/>
                  <a:ext cx="460080" cy="45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A4F1E8D-6A75-5BCB-2582-4A5E7B0328C8}"/>
                  </a:ext>
                </a:extLst>
              </p14:cNvPr>
              <p14:cNvContentPartPr/>
              <p14:nvPr/>
            </p14:nvContentPartPr>
            <p14:xfrm>
              <a:off x="11326595" y="2169352"/>
              <a:ext cx="492480" cy="5281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A4F1E8D-6A75-5BCB-2582-4A5E7B0328C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308955" y="2151352"/>
                <a:ext cx="528120" cy="56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C8939822-959A-1FC5-42BA-38BED4F65B00}"/>
              </a:ext>
            </a:extLst>
          </p:cNvPr>
          <p:cNvGrpSpPr/>
          <p:nvPr/>
        </p:nvGrpSpPr>
        <p:grpSpPr>
          <a:xfrm>
            <a:off x="8781395" y="2099152"/>
            <a:ext cx="3017880" cy="2368800"/>
            <a:chOff x="8781395" y="2099152"/>
            <a:chExt cx="3017880" cy="236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CAA40F9-7044-56DE-6994-8E1634FBFD69}"/>
                    </a:ext>
                  </a:extLst>
                </p14:cNvPr>
                <p14:cNvContentPartPr/>
                <p14:nvPr/>
              </p14:nvContentPartPr>
              <p14:xfrm>
                <a:off x="11250275" y="2099152"/>
                <a:ext cx="549000" cy="646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CAA40F9-7044-56DE-6994-8E1634FBFD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232275" y="2081512"/>
                  <a:ext cx="58464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FD65A2B-18DE-36DF-0D75-A8237BBB7373}"/>
                    </a:ext>
                  </a:extLst>
                </p14:cNvPr>
                <p14:cNvContentPartPr/>
                <p14:nvPr/>
              </p14:nvContentPartPr>
              <p14:xfrm>
                <a:off x="11349275" y="2179792"/>
                <a:ext cx="316800" cy="283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FD65A2B-18DE-36DF-0D75-A8237BBB737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331635" y="2162152"/>
                  <a:ext cx="352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17CF87D-2ECE-3819-5707-D065B83D9564}"/>
                    </a:ext>
                  </a:extLst>
                </p14:cNvPr>
                <p14:cNvContentPartPr/>
                <p14:nvPr/>
              </p14:nvContentPartPr>
              <p14:xfrm>
                <a:off x="8781395" y="2577592"/>
                <a:ext cx="2670840" cy="1890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17CF87D-2ECE-3819-5707-D065B83D956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63755" y="2559952"/>
                  <a:ext cx="2706480" cy="19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E6EBA1D-972C-90C2-E207-507D85FFE6DB}"/>
                    </a:ext>
                  </a:extLst>
                </p14:cNvPr>
                <p14:cNvContentPartPr/>
                <p14:nvPr/>
              </p14:nvContentPartPr>
              <p14:xfrm>
                <a:off x="9819275" y="4014352"/>
                <a:ext cx="144360" cy="392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E6EBA1D-972C-90C2-E207-507D85FFE6D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801635" y="3996712"/>
                  <a:ext cx="1800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6698790-9FD3-53C5-2880-F7E27E4CC39B}"/>
                    </a:ext>
                  </a:extLst>
                </p14:cNvPr>
                <p14:cNvContentPartPr/>
                <p14:nvPr/>
              </p14:nvContentPartPr>
              <p14:xfrm>
                <a:off x="10146155" y="3768112"/>
                <a:ext cx="59040" cy="323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6698790-9FD3-53C5-2880-F7E27E4CC39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128155" y="3750472"/>
                  <a:ext cx="946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08A85A8-18E9-D7B9-A379-AFF3183723FB}"/>
                    </a:ext>
                  </a:extLst>
                </p14:cNvPr>
                <p14:cNvContentPartPr/>
                <p14:nvPr/>
              </p14:nvContentPartPr>
              <p14:xfrm>
                <a:off x="10600835" y="3652912"/>
                <a:ext cx="142560" cy="312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08A85A8-18E9-D7B9-A379-AFF3183723F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83195" y="3634912"/>
                  <a:ext cx="1782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DDD791A-6AFF-473F-5BDD-E723C9D5187F}"/>
                    </a:ext>
                  </a:extLst>
                </p14:cNvPr>
                <p14:cNvContentPartPr/>
                <p14:nvPr/>
              </p14:nvContentPartPr>
              <p14:xfrm>
                <a:off x="10865795" y="3079792"/>
                <a:ext cx="341280" cy="593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DDD791A-6AFF-473F-5BDD-E723C9D5187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848155" y="3062152"/>
                  <a:ext cx="37692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9F6BA3D-5CC7-AE58-BAA4-C94069E823ED}"/>
                    </a:ext>
                  </a:extLst>
                </p14:cNvPr>
                <p14:cNvContentPartPr/>
                <p14:nvPr/>
              </p14:nvContentPartPr>
              <p14:xfrm>
                <a:off x="11436755" y="3130552"/>
                <a:ext cx="92160" cy="307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9F6BA3D-5CC7-AE58-BAA4-C94069E823E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419115" y="3112912"/>
                  <a:ext cx="12780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0C21091-37F9-14BC-79BE-17742A71C64D}"/>
                  </a:ext>
                </a:extLst>
              </p14:cNvPr>
              <p14:cNvContentPartPr/>
              <p14:nvPr/>
            </p14:nvContentPartPr>
            <p14:xfrm>
              <a:off x="11202035" y="5026672"/>
              <a:ext cx="30240" cy="4795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0C21091-37F9-14BC-79BE-17742A71C64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184035" y="5008672"/>
                <a:ext cx="65880" cy="51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FD0C3B40-9214-2D76-F310-ECCEEF551E5C}"/>
              </a:ext>
            </a:extLst>
          </p:cNvPr>
          <p:cNvGrpSpPr/>
          <p:nvPr/>
        </p:nvGrpSpPr>
        <p:grpSpPr>
          <a:xfrm>
            <a:off x="11399675" y="4850992"/>
            <a:ext cx="886680" cy="413280"/>
            <a:chOff x="11399675" y="4850992"/>
            <a:chExt cx="886680" cy="41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A2F64D-19C9-6876-9B05-1D756C594D42}"/>
                    </a:ext>
                  </a:extLst>
                </p14:cNvPr>
                <p14:cNvContentPartPr/>
                <p14:nvPr/>
              </p14:nvContentPartPr>
              <p14:xfrm>
                <a:off x="11399675" y="5079592"/>
                <a:ext cx="189360" cy="184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A2F64D-19C9-6876-9B05-1D756C594D4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381675" y="5061952"/>
                  <a:ext cx="225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138087B-1ED3-98EA-A2A5-B70AF91209F8}"/>
                    </a:ext>
                  </a:extLst>
                </p14:cNvPr>
                <p14:cNvContentPartPr/>
                <p14:nvPr/>
              </p14:nvContentPartPr>
              <p14:xfrm>
                <a:off x="11673275" y="4850992"/>
                <a:ext cx="233640" cy="370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138087B-1ED3-98EA-A2A5-B70AF91209F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655635" y="4833352"/>
                  <a:ext cx="2692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FE24FFC-221E-A0C3-C308-B8E876B0C50B}"/>
                    </a:ext>
                  </a:extLst>
                </p14:cNvPr>
                <p14:cNvContentPartPr/>
                <p14:nvPr/>
              </p14:nvContentPartPr>
              <p14:xfrm>
                <a:off x="11953715" y="5073112"/>
                <a:ext cx="210600" cy="183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FE24FFC-221E-A0C3-C308-B8E876B0C5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936075" y="5055112"/>
                  <a:ext cx="246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39D0195-53A1-20C8-8A87-81675C808903}"/>
                    </a:ext>
                  </a:extLst>
                </p14:cNvPr>
                <p14:cNvContentPartPr/>
                <p14:nvPr/>
              </p14:nvContentPartPr>
              <p14:xfrm>
                <a:off x="12185915" y="5099392"/>
                <a:ext cx="100440" cy="140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39D0195-53A1-20C8-8A87-81675C80890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167915" y="5081752"/>
                  <a:ext cx="136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CF65D54-7609-F226-FD59-A1D37604908A}"/>
                    </a:ext>
                  </a:extLst>
                </p14:cNvPr>
                <p14:cNvContentPartPr/>
                <p14:nvPr/>
              </p14:nvContentPartPr>
              <p14:xfrm>
                <a:off x="11847155" y="5207392"/>
                <a:ext cx="94680" cy="50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CF65D54-7609-F226-FD59-A1D37604908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829155" y="5189752"/>
                  <a:ext cx="130320" cy="8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345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 for Attribute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81200"/>
            <a:ext cx="11029615" cy="4447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Choose the operations that are “</a:t>
            </a:r>
            <a:r>
              <a:rPr lang="en-US" sz="2400" dirty="0">
                <a:solidFill>
                  <a:srgbClr val="00B0F0"/>
                </a:solidFill>
              </a:rPr>
              <a:t>meaningful</a:t>
            </a:r>
            <a:r>
              <a:rPr lang="en-US" sz="2400" dirty="0"/>
              <a:t>” for the type of data</a:t>
            </a:r>
          </a:p>
          <a:p>
            <a:pPr marL="324000" lvl="1" indent="0">
              <a:buNone/>
            </a:pPr>
            <a:r>
              <a:rPr lang="en-US" sz="2000" dirty="0"/>
              <a:t>– distinctness, order, intervals, and ratios are only four properties of data </a:t>
            </a:r>
          </a:p>
          <a:p>
            <a:pPr marL="324000" lvl="1" indent="0">
              <a:buNone/>
            </a:pPr>
            <a:r>
              <a:rPr lang="en-US" sz="2000" dirty="0"/>
              <a:t>– the data type you see </a:t>
            </a:r>
          </a:p>
          <a:p>
            <a:pPr marL="324000" lvl="1" indent="0">
              <a:buNone/>
            </a:pPr>
            <a:r>
              <a:rPr lang="en-US" sz="2000" dirty="0"/>
              <a:t>– may not capture the full information or may suggest hidden properties</a:t>
            </a:r>
          </a:p>
          <a:p>
            <a:pPr marL="324000" lvl="1" indent="0">
              <a:buNone/>
            </a:pPr>
            <a:r>
              <a:rPr lang="en-US" sz="2000" dirty="0"/>
              <a:t>– analysis may depend on other properties of the data (e.g., many statistical analyses depend only on the distribution) </a:t>
            </a:r>
          </a:p>
          <a:p>
            <a:pPr marL="324000" lvl="1" indent="0">
              <a:buNone/>
            </a:pPr>
            <a:r>
              <a:rPr lang="en-US" sz="2000" dirty="0"/>
              <a:t>– it may vary in different domains. </a:t>
            </a:r>
          </a:p>
        </p:txBody>
      </p:sp>
    </p:spTree>
    <p:extLst>
      <p:ext uri="{BB962C8B-B14F-4D97-AF65-F5344CB8AC3E}">
        <p14:creationId xmlns:p14="http://schemas.microsoft.com/office/powerpoint/2010/main" val="3492152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Characteristics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Dimensionality (number of attributes) -- high dimensional data brings some challenges  </a:t>
            </a:r>
          </a:p>
          <a:p>
            <a:pPr marL="324000" lvl="1" indent="0">
              <a:buNone/>
            </a:pPr>
            <a:r>
              <a:rPr lang="en-US" sz="2200" dirty="0"/>
              <a:t>		</a:t>
            </a:r>
            <a:r>
              <a:rPr lang="en-US" sz="1800" dirty="0"/>
              <a:t>(e.g., using genes as attribute while studying health related problems)</a:t>
            </a:r>
          </a:p>
          <a:p>
            <a:r>
              <a:rPr lang="en-US" sz="2200" dirty="0"/>
              <a:t>Sparsity  -- only presence counts </a:t>
            </a:r>
          </a:p>
          <a:p>
            <a:pPr marL="324000" lvl="1" indent="0">
              <a:buNone/>
            </a:pPr>
            <a:r>
              <a:rPr lang="en-US" sz="1800" dirty="0"/>
              <a:t>		(e.g., the GPS based traffic trajectory data)</a:t>
            </a:r>
          </a:p>
          <a:p>
            <a:r>
              <a:rPr lang="en-US" sz="2200" dirty="0"/>
              <a:t>Resolution – patterns depend on the scale </a:t>
            </a:r>
          </a:p>
          <a:p>
            <a:r>
              <a:rPr lang="en-US" sz="2200" dirty="0"/>
              <a:t>Size of data</a:t>
            </a:r>
          </a:p>
        </p:txBody>
      </p:sp>
      <p:pic>
        <p:nvPicPr>
          <p:cNvPr id="1026" name="Picture 2" descr="Travel Time Estimation of a Path using Sparse Trajectories - Microsoft  Research">
            <a:extLst>
              <a:ext uri="{FF2B5EF4-FFF2-40B4-BE49-F238E27FC236}">
                <a16:creationId xmlns:a16="http://schemas.microsoft.com/office/drawing/2014/main" id="{22293D54-41E2-AA4B-BA62-0906FA78A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0"/>
          <a:stretch/>
        </p:blipFill>
        <p:spPr bwMode="auto">
          <a:xfrm>
            <a:off x="7528592" y="3729683"/>
            <a:ext cx="4217439" cy="242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08CD320-ED79-0719-E1AF-C3419FA7AF82}"/>
              </a:ext>
            </a:extLst>
          </p:cNvPr>
          <p:cNvGrpSpPr/>
          <p:nvPr/>
        </p:nvGrpSpPr>
        <p:grpSpPr>
          <a:xfrm>
            <a:off x="9684635" y="3667649"/>
            <a:ext cx="232920" cy="102600"/>
            <a:chOff x="9684635" y="3667649"/>
            <a:chExt cx="232920" cy="10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D385C4-0B1B-71F9-C765-7BF20F17AFA0}"/>
                    </a:ext>
                  </a:extLst>
                </p14:cNvPr>
                <p14:cNvContentPartPr/>
                <p14:nvPr/>
              </p14:nvContentPartPr>
              <p14:xfrm>
                <a:off x="9693995" y="3670889"/>
                <a:ext cx="12240" cy="36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D385C4-0B1B-71F9-C765-7BF20F17AFA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76355" y="3653249"/>
                  <a:ext cx="478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36CD581-DD68-438D-415A-9654938D74BC}"/>
                    </a:ext>
                  </a:extLst>
                </p14:cNvPr>
                <p14:cNvContentPartPr/>
                <p14:nvPr/>
              </p14:nvContentPartPr>
              <p14:xfrm>
                <a:off x="9724955" y="3667649"/>
                <a:ext cx="81360" cy="99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36CD581-DD68-438D-415A-9654938D74B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06955" y="3649649"/>
                  <a:ext cx="117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27E949D-7C84-2C92-0559-139F1AAB6B9A}"/>
                    </a:ext>
                  </a:extLst>
                </p14:cNvPr>
                <p14:cNvContentPartPr/>
                <p14:nvPr/>
              </p14:nvContentPartPr>
              <p14:xfrm>
                <a:off x="9697955" y="3670169"/>
                <a:ext cx="108720" cy="100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27E949D-7C84-2C92-0559-139F1AAB6B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79955" y="3652529"/>
                  <a:ext cx="144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0D14673-05CC-6570-4185-3694E6132111}"/>
                    </a:ext>
                  </a:extLst>
                </p14:cNvPr>
                <p14:cNvContentPartPr/>
                <p14:nvPr/>
              </p14:nvContentPartPr>
              <p14:xfrm>
                <a:off x="9684635" y="3712289"/>
                <a:ext cx="232920" cy="9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0D14673-05CC-6570-4185-3694E61321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66995" y="3694649"/>
                  <a:ext cx="26856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E914BE-03F5-6F2E-BFE6-B42A6D480AA4}"/>
              </a:ext>
            </a:extLst>
          </p:cNvPr>
          <p:cNvGrpSpPr/>
          <p:nvPr/>
        </p:nvGrpSpPr>
        <p:grpSpPr>
          <a:xfrm>
            <a:off x="9862835" y="3836489"/>
            <a:ext cx="39240" cy="77040"/>
            <a:chOff x="9862835" y="3836489"/>
            <a:chExt cx="39240" cy="7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0B48F5-E5F8-588C-CC4E-C7C21523CF9B}"/>
                    </a:ext>
                  </a:extLst>
                </p14:cNvPr>
                <p14:cNvContentPartPr/>
                <p14:nvPr/>
              </p14:nvContentPartPr>
              <p14:xfrm>
                <a:off x="9862835" y="3836489"/>
                <a:ext cx="19800" cy="16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0B48F5-E5F8-588C-CC4E-C7C21523CF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45195" y="3818849"/>
                  <a:ext cx="554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F044087-1AC5-694A-70B4-13FD99F3B295}"/>
                    </a:ext>
                  </a:extLst>
                </p14:cNvPr>
                <p14:cNvContentPartPr/>
                <p14:nvPr/>
              </p14:nvContentPartPr>
              <p14:xfrm>
                <a:off x="9895955" y="3902009"/>
                <a:ext cx="6120" cy="11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F044087-1AC5-694A-70B4-13FD99F3B2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77955" y="3884369"/>
                  <a:ext cx="4176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D7C106D-CC1C-7DA4-68B6-1B40812659B0}"/>
              </a:ext>
            </a:extLst>
          </p:cNvPr>
          <p:cNvGrpSpPr/>
          <p:nvPr/>
        </p:nvGrpSpPr>
        <p:grpSpPr>
          <a:xfrm>
            <a:off x="9520835" y="4006769"/>
            <a:ext cx="741600" cy="709560"/>
            <a:chOff x="9520835" y="4006769"/>
            <a:chExt cx="741600" cy="70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7432ED9-3495-A20C-48C7-81082F7831B9}"/>
                    </a:ext>
                  </a:extLst>
                </p14:cNvPr>
                <p14:cNvContentPartPr/>
                <p14:nvPr/>
              </p14:nvContentPartPr>
              <p14:xfrm>
                <a:off x="9908195" y="4006769"/>
                <a:ext cx="3600" cy="3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7432ED9-3495-A20C-48C7-81082F7831B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890555" y="3988769"/>
                  <a:ext cx="392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D22A1E8-1ACB-B632-9343-EC12BB3BACE7}"/>
                    </a:ext>
                  </a:extLst>
                </p14:cNvPr>
                <p14:cNvContentPartPr/>
                <p14:nvPr/>
              </p14:nvContentPartPr>
              <p14:xfrm>
                <a:off x="9927995" y="4065089"/>
                <a:ext cx="29160" cy="23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D22A1E8-1ACB-B632-9343-EC12BB3BAC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10355" y="4047449"/>
                  <a:ext cx="64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8A49501-74E5-DE26-D10B-DEFA4C4B3CC3}"/>
                    </a:ext>
                  </a:extLst>
                </p14:cNvPr>
                <p14:cNvContentPartPr/>
                <p14:nvPr/>
              </p14:nvContentPartPr>
              <p14:xfrm>
                <a:off x="10041035" y="4150409"/>
                <a:ext cx="3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8A49501-74E5-DE26-D10B-DEFA4C4B3C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23395" y="413276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CE665F5-939E-7CD4-D87C-42D500E8667D}"/>
                    </a:ext>
                  </a:extLst>
                </p14:cNvPr>
                <p14:cNvContentPartPr/>
                <p14:nvPr/>
              </p14:nvContentPartPr>
              <p14:xfrm>
                <a:off x="10030235" y="4205489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CE665F5-939E-7CD4-D87C-42D500E8667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12595" y="418784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E5C29B-E935-A85C-2CBA-EF3788BB1B0A}"/>
                    </a:ext>
                  </a:extLst>
                </p14:cNvPr>
                <p14:cNvContentPartPr/>
                <p14:nvPr/>
              </p14:nvContentPartPr>
              <p14:xfrm>
                <a:off x="9985595" y="4438049"/>
                <a:ext cx="94680" cy="162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E5C29B-E935-A85C-2CBA-EF3788BB1B0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967595" y="4420409"/>
                  <a:ext cx="130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FEC0D06-54F6-ECC6-6AC2-D4D77462FF3A}"/>
                    </a:ext>
                  </a:extLst>
                </p14:cNvPr>
                <p14:cNvContentPartPr/>
                <p14:nvPr/>
              </p14:nvContentPartPr>
              <p14:xfrm>
                <a:off x="9697235" y="4556489"/>
                <a:ext cx="60120" cy="159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FEC0D06-54F6-ECC6-6AC2-D4D77462FF3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79595" y="4538489"/>
                  <a:ext cx="95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0419229-F052-7E0A-1E3D-B07452D658B2}"/>
                    </a:ext>
                  </a:extLst>
                </p14:cNvPr>
                <p14:cNvContentPartPr/>
                <p14:nvPr/>
              </p14:nvContentPartPr>
              <p14:xfrm>
                <a:off x="9735755" y="4666289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0419229-F052-7E0A-1E3D-B07452D658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17755" y="464828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4A4408F-33AE-B837-1322-708D0A8D0663}"/>
                    </a:ext>
                  </a:extLst>
                </p14:cNvPr>
                <p14:cNvContentPartPr/>
                <p14:nvPr/>
              </p14:nvContentPartPr>
              <p14:xfrm>
                <a:off x="9753755" y="4373969"/>
                <a:ext cx="266400" cy="129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4A4408F-33AE-B837-1322-708D0A8D066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36115" y="4356329"/>
                  <a:ext cx="302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7E34C5D-D480-0AAA-5980-51AF40AB05DD}"/>
                    </a:ext>
                  </a:extLst>
                </p14:cNvPr>
                <p14:cNvContentPartPr/>
                <p14:nvPr/>
              </p14:nvContentPartPr>
              <p14:xfrm>
                <a:off x="9711635" y="4302329"/>
                <a:ext cx="243360" cy="88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7E34C5D-D480-0AAA-5980-51AF40AB05D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93635" y="4284329"/>
                  <a:ext cx="279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1967971-7C47-3041-539B-5259C143B9F6}"/>
                    </a:ext>
                  </a:extLst>
                </p14:cNvPr>
                <p14:cNvContentPartPr/>
                <p14:nvPr/>
              </p14:nvContentPartPr>
              <p14:xfrm>
                <a:off x="10061915" y="4343729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1967971-7C47-3041-539B-5259C143B9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44275" y="432608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32D39C6-9913-CCD8-4A7F-0CE2DAC85320}"/>
                    </a:ext>
                  </a:extLst>
                </p14:cNvPr>
                <p14:cNvContentPartPr/>
                <p14:nvPr/>
              </p14:nvContentPartPr>
              <p14:xfrm>
                <a:off x="9520835" y="4216649"/>
                <a:ext cx="741600" cy="496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32D39C6-9913-CCD8-4A7F-0CE2DAC8532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502835" y="4199009"/>
                  <a:ext cx="777240" cy="53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3523A16-9DF9-3F73-9E10-5F5E82C344C8}"/>
                  </a:ext>
                </a:extLst>
              </p14:cNvPr>
              <p14:cNvContentPartPr/>
              <p14:nvPr/>
            </p14:nvContentPartPr>
            <p14:xfrm>
              <a:off x="8082995" y="3796169"/>
              <a:ext cx="37800" cy="802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3523A16-9DF9-3F73-9E10-5F5E82C344C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064995" y="3778169"/>
                <a:ext cx="734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346D83F-8F83-34F6-C043-16F27574B836}"/>
                  </a:ext>
                </a:extLst>
              </p14:cNvPr>
              <p14:cNvContentPartPr/>
              <p14:nvPr/>
            </p14:nvContentPartPr>
            <p14:xfrm>
              <a:off x="8151035" y="3891929"/>
              <a:ext cx="13320" cy="108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346D83F-8F83-34F6-C043-16F27574B83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133395" y="3873929"/>
                <a:ext cx="4896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D5B14570-4802-9C53-AE3A-492E37EFBAEB}"/>
              </a:ext>
            </a:extLst>
          </p:cNvPr>
          <p:cNvGrpSpPr/>
          <p:nvPr/>
        </p:nvGrpSpPr>
        <p:grpSpPr>
          <a:xfrm>
            <a:off x="8275235" y="3979769"/>
            <a:ext cx="261720" cy="164880"/>
            <a:chOff x="8275235" y="3979769"/>
            <a:chExt cx="261720" cy="16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A3B24B7-91C1-D1FF-F46B-2D9A6A4E0101}"/>
                    </a:ext>
                  </a:extLst>
                </p14:cNvPr>
                <p14:cNvContentPartPr/>
                <p14:nvPr/>
              </p14:nvContentPartPr>
              <p14:xfrm>
                <a:off x="8275235" y="3979769"/>
                <a:ext cx="24120" cy="9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A3B24B7-91C1-D1FF-F46B-2D9A6A4E010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257235" y="3961769"/>
                  <a:ext cx="59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693B25F-6EE3-9DE1-5289-310312331034}"/>
                    </a:ext>
                  </a:extLst>
                </p14:cNvPr>
                <p14:cNvContentPartPr/>
                <p14:nvPr/>
              </p14:nvContentPartPr>
              <p14:xfrm>
                <a:off x="8365235" y="4044209"/>
                <a:ext cx="37080" cy="22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693B25F-6EE3-9DE1-5289-31031233103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47595" y="4026569"/>
                  <a:ext cx="727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DF6CAD5-57E8-85A5-58A1-21DF8B662879}"/>
                    </a:ext>
                  </a:extLst>
                </p14:cNvPr>
                <p14:cNvContentPartPr/>
                <p14:nvPr/>
              </p14:nvContentPartPr>
              <p14:xfrm>
                <a:off x="8472875" y="4109729"/>
                <a:ext cx="64080" cy="34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DF6CAD5-57E8-85A5-58A1-21DF8B66287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455235" y="4092089"/>
                  <a:ext cx="9972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21ED39F-D4E7-808C-DB8C-D06906117BEC}"/>
              </a:ext>
            </a:extLst>
          </p:cNvPr>
          <p:cNvGrpSpPr/>
          <p:nvPr/>
        </p:nvGrpSpPr>
        <p:grpSpPr>
          <a:xfrm>
            <a:off x="8715155" y="4202969"/>
            <a:ext cx="668880" cy="201600"/>
            <a:chOff x="8715155" y="4202969"/>
            <a:chExt cx="66888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CF75009-433D-8B06-4818-C7323E20B6AD}"/>
                    </a:ext>
                  </a:extLst>
                </p14:cNvPr>
                <p14:cNvContentPartPr/>
                <p14:nvPr/>
              </p14:nvContentPartPr>
              <p14:xfrm>
                <a:off x="8715155" y="4202969"/>
                <a:ext cx="82800" cy="47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CF75009-433D-8B06-4818-C7323E20B6A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697515" y="4185329"/>
                  <a:ext cx="118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16E8572-5AF4-3845-801D-DF961FB5753F}"/>
                    </a:ext>
                  </a:extLst>
                </p14:cNvPr>
                <p14:cNvContentPartPr/>
                <p14:nvPr/>
              </p14:nvContentPartPr>
              <p14:xfrm>
                <a:off x="8900555" y="4306289"/>
                <a:ext cx="164160" cy="41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16E8572-5AF4-3845-801D-DF961FB5753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882555" y="4288649"/>
                  <a:ext cx="199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D3FA714-612A-159F-95CC-BF88F779EDD9}"/>
                    </a:ext>
                  </a:extLst>
                </p14:cNvPr>
                <p14:cNvContentPartPr/>
                <p14:nvPr/>
              </p14:nvContentPartPr>
              <p14:xfrm>
                <a:off x="9149315" y="4357409"/>
                <a:ext cx="76320" cy="20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D3FA714-612A-159F-95CC-BF88F779EDD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131315" y="4339769"/>
                  <a:ext cx="1119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05C37B3-36E5-F0A9-108C-B5288A63097A}"/>
                    </a:ext>
                  </a:extLst>
                </p14:cNvPr>
                <p14:cNvContentPartPr/>
                <p14:nvPr/>
              </p14:nvContentPartPr>
              <p14:xfrm>
                <a:off x="9245795" y="4379729"/>
                <a:ext cx="87480" cy="16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05C37B3-36E5-F0A9-108C-B5288A63097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27795" y="4361729"/>
                  <a:ext cx="123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A29C50F-5970-6B2C-54DE-EA8F539A4805}"/>
                    </a:ext>
                  </a:extLst>
                </p14:cNvPr>
                <p14:cNvContentPartPr/>
                <p14:nvPr/>
              </p14:nvContentPartPr>
              <p14:xfrm>
                <a:off x="9383675" y="4404209"/>
                <a:ext cx="360" cy="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A29C50F-5970-6B2C-54DE-EA8F539A480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65675" y="438620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F3D361E-FF9D-B881-B7C5-CF222DE7EFF2}"/>
              </a:ext>
            </a:extLst>
          </p:cNvPr>
          <p:cNvGrpSpPr/>
          <p:nvPr/>
        </p:nvGrpSpPr>
        <p:grpSpPr>
          <a:xfrm>
            <a:off x="8551355" y="4664129"/>
            <a:ext cx="454320" cy="373680"/>
            <a:chOff x="8551355" y="4664129"/>
            <a:chExt cx="45432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8A2E491-F014-362E-27FC-75D7E9993BFA}"/>
                    </a:ext>
                  </a:extLst>
                </p14:cNvPr>
                <p14:cNvContentPartPr/>
                <p14:nvPr/>
              </p14:nvContentPartPr>
              <p14:xfrm>
                <a:off x="8551355" y="4977329"/>
                <a:ext cx="27000" cy="60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8A2E491-F014-362E-27FC-75D7E9993B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33715" y="4959329"/>
                  <a:ext cx="626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BC45159-B633-FEB4-8983-EDBCE53EC842}"/>
                    </a:ext>
                  </a:extLst>
                </p14:cNvPr>
                <p14:cNvContentPartPr/>
                <p14:nvPr/>
              </p14:nvContentPartPr>
              <p14:xfrm>
                <a:off x="8965355" y="4773569"/>
                <a:ext cx="40320" cy="53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BC45159-B633-FEB4-8983-EDBCE53EC84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47715" y="4755569"/>
                  <a:ext cx="75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9515717-94CF-ADEE-81CF-720F3852C775}"/>
                    </a:ext>
                  </a:extLst>
                </p14:cNvPr>
                <p14:cNvContentPartPr/>
                <p14:nvPr/>
              </p14:nvContentPartPr>
              <p14:xfrm>
                <a:off x="8629475" y="4664129"/>
                <a:ext cx="257760" cy="302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9515717-94CF-ADEE-81CF-720F3852C77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11835" y="4646489"/>
                  <a:ext cx="293400" cy="33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6BABAE6-29AC-07DE-7635-F968F1C6A07B}"/>
                  </a:ext>
                </a:extLst>
              </p14:cNvPr>
              <p14:cNvContentPartPr/>
              <p14:nvPr/>
            </p14:nvContentPartPr>
            <p14:xfrm>
              <a:off x="9249395" y="4007129"/>
              <a:ext cx="1222200" cy="891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6BABAE6-29AC-07DE-7635-F968F1C6A07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231755" y="3971129"/>
                <a:ext cx="1257840" cy="9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B5B0496-6F49-86E8-C904-6B81CF39F85E}"/>
                  </a:ext>
                </a:extLst>
              </p14:cNvPr>
              <p14:cNvContentPartPr/>
              <p14:nvPr/>
            </p14:nvContentPartPr>
            <p14:xfrm>
              <a:off x="9853115" y="4394849"/>
              <a:ext cx="19080" cy="1180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B5B0496-6F49-86E8-C904-6B81CF39F85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835475" y="4358849"/>
                <a:ext cx="54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1358249-A427-6D78-5313-BEED9A262E8D}"/>
                  </a:ext>
                </a:extLst>
              </p14:cNvPr>
              <p14:cNvContentPartPr/>
              <p14:nvPr/>
            </p14:nvContentPartPr>
            <p14:xfrm>
              <a:off x="9862115" y="4486289"/>
              <a:ext cx="360" cy="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1358249-A427-6D78-5313-BEED9A262E8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844475" y="4450289"/>
                <a:ext cx="36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737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594" y="2255868"/>
            <a:ext cx="4170916" cy="3678303"/>
          </a:xfrm>
        </p:spPr>
        <p:txBody>
          <a:bodyPr>
            <a:noAutofit/>
          </a:bodyPr>
          <a:lstStyle/>
          <a:p>
            <a:r>
              <a:rPr lang="en-US" sz="2400" dirty="0"/>
              <a:t>Record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– Data Matrix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– Document Data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– Transaction Data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r>
              <a:rPr lang="en-US" sz="2400" dirty="0"/>
              <a:t>Graph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– World Wide Web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– Molecular Structures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340E95-89CA-7E4B-A704-3D409DB9226B}"/>
              </a:ext>
            </a:extLst>
          </p:cNvPr>
          <p:cNvSpPr/>
          <p:nvPr/>
        </p:nvSpPr>
        <p:spPr>
          <a:xfrm>
            <a:off x="6525492" y="2255868"/>
            <a:ext cx="48490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Ordered </a:t>
            </a:r>
          </a:p>
          <a:p>
            <a:pPr lvl="1"/>
            <a:r>
              <a:rPr lang="en-US" sz="2400" dirty="0"/>
              <a:t>– Spatial Data </a:t>
            </a:r>
          </a:p>
          <a:p>
            <a:pPr lvl="1"/>
            <a:r>
              <a:rPr lang="en-US" sz="2400" dirty="0"/>
              <a:t>– Temporal Data </a:t>
            </a:r>
          </a:p>
          <a:p>
            <a:pPr lvl="1"/>
            <a:r>
              <a:rPr lang="en-US" sz="2400" dirty="0"/>
              <a:t>– Sequential Data (e.g., IoT data)</a:t>
            </a:r>
          </a:p>
          <a:p>
            <a:pPr lvl="1"/>
            <a:r>
              <a:rPr lang="en-US" sz="2400" dirty="0"/>
              <a:t>– Genetic Sequence Data</a:t>
            </a:r>
          </a:p>
          <a:p>
            <a:pPr lvl="1"/>
            <a:r>
              <a:rPr lang="en-US" sz="2400" dirty="0"/>
              <a:t>Streaming data</a:t>
            </a:r>
          </a:p>
        </p:txBody>
      </p:sp>
    </p:spTree>
    <p:extLst>
      <p:ext uri="{BB962C8B-B14F-4D97-AF65-F5344CB8AC3E}">
        <p14:creationId xmlns:p14="http://schemas.microsoft.com/office/powerpoint/2010/main" val="1627321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41060"/>
            <a:ext cx="6844844" cy="1587940"/>
          </a:xfrm>
        </p:spPr>
        <p:txBody>
          <a:bodyPr>
            <a:normAutofit/>
          </a:bodyPr>
          <a:lstStyle/>
          <a:p>
            <a:r>
              <a:rPr lang="en-US" sz="2400" dirty="0"/>
              <a:t>a collection of records, each of which consists of a fixed set of attributes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C64823-20F1-0D49-ABDB-37F69AC4108A}"/>
              </a:ext>
            </a:extLst>
          </p:cNvPr>
          <p:cNvGrpSpPr/>
          <p:nvPr/>
        </p:nvGrpSpPr>
        <p:grpSpPr>
          <a:xfrm>
            <a:off x="8215155" y="2111224"/>
            <a:ext cx="2453543" cy="4457700"/>
            <a:chOff x="8464061" y="2180496"/>
            <a:chExt cx="2453543" cy="4457700"/>
          </a:xfrm>
        </p:grpSpPr>
        <p:pic>
          <p:nvPicPr>
            <p:cNvPr id="5" name="Picture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B19D28CA-6690-8C4C-8F79-BE297AE79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72"/>
            <a:stretch/>
          </p:blipFill>
          <p:spPr>
            <a:xfrm>
              <a:off x="9495692" y="2180496"/>
              <a:ext cx="1421912" cy="4457700"/>
            </a:xfrm>
            <a:prstGeom prst="rect">
              <a:avLst/>
            </a:prstGeom>
          </p:spPr>
        </p:pic>
        <p:pic>
          <p:nvPicPr>
            <p:cNvPr id="6" name="Picture 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9ADE87BB-87D3-154F-B224-955F87F4A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6142"/>
            <a:stretch/>
          </p:blipFill>
          <p:spPr>
            <a:xfrm>
              <a:off x="8464061" y="2180496"/>
              <a:ext cx="1113693" cy="445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33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Matrix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757" y="2065989"/>
            <a:ext cx="11029615" cy="1470177"/>
          </a:xfrm>
        </p:spPr>
        <p:txBody>
          <a:bodyPr>
            <a:noAutofit/>
          </a:bodyPr>
          <a:lstStyle/>
          <a:p>
            <a:pPr algn="just"/>
            <a:r>
              <a:rPr lang="en-US" sz="2200" dirty="0"/>
              <a:t>with same fixed set of attributes and multiple objects. </a:t>
            </a:r>
          </a:p>
          <a:p>
            <a:pPr algn="just"/>
            <a:r>
              <a:rPr lang="en-US" sz="2200" dirty="0"/>
              <a:t>data set can be represented by an m (rows) by n (columns) matrix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C133BA5-DD3E-4A47-BCE8-7E6C289AC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68" y="3886200"/>
            <a:ext cx="9801056" cy="272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85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56756"/>
            <a:ext cx="10859441" cy="1572244"/>
          </a:xfrm>
        </p:spPr>
        <p:txBody>
          <a:bodyPr>
            <a:noAutofit/>
          </a:bodyPr>
          <a:lstStyle/>
          <a:p>
            <a:r>
              <a:rPr lang="en-US" sz="2200" dirty="0"/>
              <a:t>Each document becomes a ‘term’ vector (or word-based)</a:t>
            </a:r>
          </a:p>
          <a:p>
            <a:pPr marL="324000" lvl="1" indent="0">
              <a:buNone/>
            </a:pPr>
            <a:r>
              <a:rPr lang="en-US" sz="1800" dirty="0"/>
              <a:t>– each term/word is an attribute of the vector </a:t>
            </a:r>
          </a:p>
          <a:p>
            <a:pPr marL="324000" lvl="1" indent="0">
              <a:buNone/>
            </a:pPr>
            <a:r>
              <a:rPr lang="en-US" sz="1800" dirty="0"/>
              <a:t>– the value of each attribute is the number of times this term / word occurs in the document.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5E59612-38BB-6748-9582-6CB2A45B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46" y="3314735"/>
            <a:ext cx="7347528" cy="344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19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5696"/>
            <a:ext cx="10696408" cy="210055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A special type of data, where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500" dirty="0"/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– each transaction involves a set of items.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– for example, a person went for a grocery shopping.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a. the set of products purchased is a transaction,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b. the individual products that were purchased are the items. 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– can also represented as record data 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C66AAB7-D792-C04B-A370-2D3742F6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96" y="4217931"/>
            <a:ext cx="5092137" cy="261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1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75935"/>
            <a:ext cx="8562808" cy="576559"/>
          </a:xfrm>
        </p:spPr>
        <p:txBody>
          <a:bodyPr>
            <a:normAutofit/>
          </a:bodyPr>
          <a:lstStyle/>
          <a:p>
            <a:r>
              <a:rPr lang="en-US" sz="2400" dirty="0"/>
              <a:t>Examples: Generic graph, a molecule, and webpages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1C489C8-CED1-5448-988A-2BE87A628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" b="2397"/>
          <a:stretch/>
        </p:blipFill>
        <p:spPr>
          <a:xfrm>
            <a:off x="1957679" y="2552494"/>
            <a:ext cx="7186321" cy="36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73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DATA</a:t>
            </a:r>
          </a:p>
        </p:txBody>
      </p:sp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8A66EA04-0D88-374A-A868-58A711B008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7556459"/>
              </p:ext>
            </p:extLst>
          </p:nvPr>
        </p:nvGraphicFramePr>
        <p:xfrm>
          <a:off x="5261384" y="2895684"/>
          <a:ext cx="6668075" cy="3260160"/>
        </p:xfrm>
        <a:graphic>
          <a:graphicData uri="http://schemas.openxmlformats.org/drawingml/2006/table">
            <a:tbl>
              <a:tblPr/>
              <a:tblGrid>
                <a:gridCol w="1443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5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1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2011-06-13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21:48:43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Bathroom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Personal_Hygiene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2011-06-13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21:48:44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Bathroom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OFF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Personal_Hygiene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2011-06-13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22:47:02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Bedroom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Personal_Hygiene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2011-06-13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22:47:04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Bedroom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OFF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Sleep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2011-06-13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22:47:06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Bedroom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Sleep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………………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dirty="0"/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dirty="0"/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dirty="0"/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dirty="0"/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2011-06-14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10:11:24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Kitchen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Wash_Dishes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2011-06-14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10:11:25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Kitchen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OFF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Wash_Dishes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2011-06-14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10:11:40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Kitchen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Cook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2011-06-14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10:11:41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Kitchen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OFF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Wash_Dishes</a:t>
                      </a:r>
                    </a:p>
                  </a:txBody>
                  <a:tcPr marL="63500" marR="63500" marT="0" marB="0" anchor="b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Sensor types:  infrared motion(narrow/wide-area), ambient light, magnetic, and temperature sensors.">
            <a:extLst>
              <a:ext uri="{FF2B5EF4-FFF2-40B4-BE49-F238E27FC236}">
                <a16:creationId xmlns:a16="http://schemas.microsoft.com/office/drawing/2014/main" id="{D3AC1A22-4DE4-4946-926F-CE7F2AAFE8C5}"/>
              </a:ext>
            </a:extLst>
          </p:cNvPr>
          <p:cNvSpPr txBox="1"/>
          <p:nvPr/>
        </p:nvSpPr>
        <p:spPr>
          <a:xfrm>
            <a:off x="581192" y="1855064"/>
            <a:ext cx="11579964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r>
              <a:rPr sz="2000" b="0" dirty="0"/>
              <a:t>Sensor types:  infrared motion(narrow/wide-area), ambient light, magnetic, and temperature sensors.</a:t>
            </a:r>
          </a:p>
        </p:txBody>
      </p:sp>
      <p:grpSp>
        <p:nvGrpSpPr>
          <p:cNvPr id="6" name="Group">
            <a:extLst>
              <a:ext uri="{FF2B5EF4-FFF2-40B4-BE49-F238E27FC236}">
                <a16:creationId xmlns:a16="http://schemas.microsoft.com/office/drawing/2014/main" id="{6DCBA47E-8DD3-5149-830F-869C27080FC3}"/>
              </a:ext>
            </a:extLst>
          </p:cNvPr>
          <p:cNvGrpSpPr/>
          <p:nvPr/>
        </p:nvGrpSpPr>
        <p:grpSpPr>
          <a:xfrm>
            <a:off x="262542" y="2571534"/>
            <a:ext cx="4614258" cy="4286466"/>
            <a:chOff x="0" y="0"/>
            <a:chExt cx="5944892" cy="6293078"/>
          </a:xfrm>
        </p:grpSpPr>
        <p:pic>
          <p:nvPicPr>
            <p:cNvPr id="7" name="Group" descr="Group">
              <a:extLst>
                <a:ext uri="{FF2B5EF4-FFF2-40B4-BE49-F238E27FC236}">
                  <a16:creationId xmlns:a16="http://schemas.microsoft.com/office/drawing/2014/main" id="{055D97AC-786E-B64D-A3B0-5C0E143EE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059"/>
            <a:stretch>
              <a:fillRect/>
            </a:stretch>
          </p:blipFill>
          <p:spPr>
            <a:xfrm>
              <a:off x="-1" y="-1"/>
              <a:ext cx="5944894" cy="58096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" name="imgbin.com">
              <a:extLst>
                <a:ext uri="{FF2B5EF4-FFF2-40B4-BE49-F238E27FC236}">
                  <a16:creationId xmlns:a16="http://schemas.microsoft.com/office/drawing/2014/main" id="{0B08D6AC-E996-AE4A-983F-7579F73A6CA8}"/>
                </a:ext>
              </a:extLst>
            </p:cNvPr>
            <p:cNvSpPr txBox="1"/>
            <p:nvPr/>
          </p:nvSpPr>
          <p:spPr>
            <a:xfrm>
              <a:off x="2414091" y="5980912"/>
              <a:ext cx="1116712" cy="3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" b="0"/>
              </a:lvl1pPr>
            </a:lstStyle>
            <a:p>
              <a:r>
                <a:rPr dirty="0"/>
                <a:t>imgbin.com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F259DF-2144-0655-E212-DAE2A68FDBE4}"/>
                  </a:ext>
                </a:extLst>
              </p14:cNvPr>
              <p14:cNvContentPartPr/>
              <p14:nvPr/>
            </p14:nvContentPartPr>
            <p14:xfrm>
              <a:off x="4179515" y="4876169"/>
              <a:ext cx="258480" cy="128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F259DF-2144-0655-E212-DAE2A68FDB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1515" y="4858529"/>
                <a:ext cx="2941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3E0A07-111E-B7C3-EBC5-E01EC4CB4CE3}"/>
                  </a:ext>
                </a:extLst>
              </p14:cNvPr>
              <p14:cNvContentPartPr/>
              <p14:nvPr/>
            </p14:nvContentPartPr>
            <p14:xfrm>
              <a:off x="3914915" y="3895529"/>
              <a:ext cx="145440" cy="117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3E0A07-111E-B7C3-EBC5-E01EC4CB4C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96915" y="3877889"/>
                <a:ext cx="181080" cy="15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990C53A-E26A-AB01-7E86-7532BE4DABA4}"/>
              </a:ext>
            </a:extLst>
          </p:cNvPr>
          <p:cNvGrpSpPr/>
          <p:nvPr/>
        </p:nvGrpSpPr>
        <p:grpSpPr>
          <a:xfrm>
            <a:off x="3787115" y="3947009"/>
            <a:ext cx="399960" cy="754200"/>
            <a:chOff x="3787115" y="3947009"/>
            <a:chExt cx="399960" cy="75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FA0003-3494-DB63-BEC3-71958E113762}"/>
                    </a:ext>
                  </a:extLst>
                </p14:cNvPr>
                <p14:cNvContentPartPr/>
                <p14:nvPr/>
              </p14:nvContentPartPr>
              <p14:xfrm>
                <a:off x="3995195" y="3947009"/>
                <a:ext cx="9720" cy="554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FA0003-3494-DB63-BEC3-71958E11376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77555" y="3929369"/>
                  <a:ext cx="4536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6F71437-5518-5CB3-9D1F-C8291A3BAD55}"/>
                    </a:ext>
                  </a:extLst>
                </p14:cNvPr>
                <p14:cNvContentPartPr/>
                <p14:nvPr/>
              </p14:nvContentPartPr>
              <p14:xfrm>
                <a:off x="3787115" y="4402409"/>
                <a:ext cx="399960" cy="298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6F71437-5518-5CB3-9D1F-C8291A3BAD5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69475" y="4384769"/>
                  <a:ext cx="435600" cy="33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983B1AA-6471-FDF1-1057-F4924292E4F1}"/>
                  </a:ext>
                </a:extLst>
              </p14:cNvPr>
              <p14:cNvContentPartPr/>
              <p14:nvPr/>
            </p14:nvContentPartPr>
            <p14:xfrm>
              <a:off x="1955795" y="5146889"/>
              <a:ext cx="213120" cy="2815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983B1AA-6471-FDF1-1057-F4924292E4F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37795" y="5129249"/>
                <a:ext cx="24876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3B58120-E52E-110A-8A35-7C2FD98AA9D7}"/>
                  </a:ext>
                </a:extLst>
              </p14:cNvPr>
              <p14:cNvContentPartPr/>
              <p14:nvPr/>
            </p14:nvContentPartPr>
            <p14:xfrm>
              <a:off x="3153155" y="4411049"/>
              <a:ext cx="120960" cy="540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3B58120-E52E-110A-8A35-7C2FD98AA9D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35155" y="4393409"/>
                <a:ext cx="1566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8F2A5A8-6749-B45D-41B2-0F63DF02D1DA}"/>
                  </a:ext>
                </a:extLst>
              </p14:cNvPr>
              <p14:cNvContentPartPr/>
              <p14:nvPr/>
            </p14:nvContentPartPr>
            <p14:xfrm>
              <a:off x="1466195" y="5274329"/>
              <a:ext cx="160920" cy="990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8F2A5A8-6749-B45D-41B2-0F63DF02D1D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48195" y="5256689"/>
                <a:ext cx="1965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AB33242-9E07-E4EE-269E-94EBA09A361C}"/>
                  </a:ext>
                </a:extLst>
              </p14:cNvPr>
              <p14:cNvContentPartPr/>
              <p14:nvPr/>
            </p14:nvContentPartPr>
            <p14:xfrm>
              <a:off x="8702195" y="2256809"/>
              <a:ext cx="1110600" cy="20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AB33242-9E07-E4EE-269E-94EBA09A361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84555" y="2238809"/>
                <a:ext cx="11462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AA283DD-7162-2015-B7D6-AE67B4E6EC55}"/>
                  </a:ext>
                </a:extLst>
              </p14:cNvPr>
              <p14:cNvContentPartPr/>
              <p14:nvPr/>
            </p14:nvContentPartPr>
            <p14:xfrm>
              <a:off x="3555995" y="5375489"/>
              <a:ext cx="65520" cy="1000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AA283DD-7162-2015-B7D6-AE67B4E6EC5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38355" y="5357489"/>
                <a:ext cx="1011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534A90-A68E-09D6-968C-F22D550A97B9}"/>
                  </a:ext>
                </a:extLst>
              </p14:cNvPr>
              <p14:cNvContentPartPr/>
              <p14:nvPr/>
            </p14:nvContentPartPr>
            <p14:xfrm>
              <a:off x="1483475" y="4435889"/>
              <a:ext cx="123120" cy="1872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534A90-A68E-09D6-968C-F22D550A97B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65475" y="4417889"/>
                <a:ext cx="158760" cy="22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0FC72FB-F501-035C-91A0-6EC616DC221C}"/>
              </a:ext>
            </a:extLst>
          </p:cNvPr>
          <p:cNvGrpSpPr/>
          <p:nvPr/>
        </p:nvGrpSpPr>
        <p:grpSpPr>
          <a:xfrm>
            <a:off x="5344835" y="2851169"/>
            <a:ext cx="3695760" cy="353880"/>
            <a:chOff x="5344835" y="2851169"/>
            <a:chExt cx="3695760" cy="35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D10EB7D-A11A-5989-D51A-51027FC94AA5}"/>
                    </a:ext>
                  </a:extLst>
                </p14:cNvPr>
                <p14:cNvContentPartPr/>
                <p14:nvPr/>
              </p14:nvContentPartPr>
              <p14:xfrm>
                <a:off x="5344835" y="2851169"/>
                <a:ext cx="2418120" cy="341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D10EB7D-A11A-5989-D51A-51027FC94AA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326835" y="2833169"/>
                  <a:ext cx="24537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342C920-7252-2305-80AD-B4C359F56B2E}"/>
                    </a:ext>
                  </a:extLst>
                </p14:cNvPr>
                <p14:cNvContentPartPr/>
                <p14:nvPr/>
              </p14:nvContentPartPr>
              <p14:xfrm>
                <a:off x="7884635" y="2920649"/>
                <a:ext cx="1155960" cy="284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342C920-7252-2305-80AD-B4C359F56B2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66995" y="2903009"/>
                  <a:ext cx="1191600" cy="32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51FB173-B899-FD00-68D9-70E7CEF558B4}"/>
                  </a:ext>
                </a:extLst>
              </p14:cNvPr>
              <p14:cNvContentPartPr/>
              <p14:nvPr/>
            </p14:nvContentPartPr>
            <p14:xfrm>
              <a:off x="1292315" y="3948449"/>
              <a:ext cx="20160" cy="28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51FB173-B899-FD00-68D9-70E7CEF558B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74675" y="3930809"/>
                <a:ext cx="558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31D685E-D621-0CAF-21F2-059F68496049}"/>
                  </a:ext>
                </a:extLst>
              </p14:cNvPr>
              <p14:cNvContentPartPr/>
              <p14:nvPr/>
            </p14:nvContentPartPr>
            <p14:xfrm>
              <a:off x="9162635" y="2883209"/>
              <a:ext cx="397080" cy="343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31D685E-D621-0CAF-21F2-059F6849604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144995" y="2865209"/>
                <a:ext cx="43272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5837977-F34C-7E88-1FAC-B181F21EF979}"/>
                  </a:ext>
                </a:extLst>
              </p14:cNvPr>
              <p14:cNvContentPartPr/>
              <p14:nvPr/>
            </p14:nvContentPartPr>
            <p14:xfrm>
              <a:off x="1180355" y="4431569"/>
              <a:ext cx="2708640" cy="3218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5837977-F34C-7E88-1FAC-B181F21EF97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62355" y="4413569"/>
                <a:ext cx="2744280" cy="35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993411B3-7D4F-DC28-EE9A-82E9584B815B}"/>
              </a:ext>
            </a:extLst>
          </p:cNvPr>
          <p:cNvGrpSpPr/>
          <p:nvPr/>
        </p:nvGrpSpPr>
        <p:grpSpPr>
          <a:xfrm>
            <a:off x="311315" y="2350049"/>
            <a:ext cx="2140200" cy="432720"/>
            <a:chOff x="311315" y="2350049"/>
            <a:chExt cx="2140200" cy="43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293089F-E700-6ED3-86D2-19C8F289A5D5}"/>
                    </a:ext>
                  </a:extLst>
                </p14:cNvPr>
                <p14:cNvContentPartPr/>
                <p14:nvPr/>
              </p14:nvContentPartPr>
              <p14:xfrm>
                <a:off x="311315" y="2436089"/>
                <a:ext cx="102600" cy="208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293089F-E700-6ED3-86D2-19C8F289A5D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93315" y="2418449"/>
                  <a:ext cx="1382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77340EF-2403-0142-A3F1-E9324B55514B}"/>
                    </a:ext>
                  </a:extLst>
                </p14:cNvPr>
                <p14:cNvContentPartPr/>
                <p14:nvPr/>
              </p14:nvContentPartPr>
              <p14:xfrm>
                <a:off x="446675" y="2460569"/>
                <a:ext cx="223920" cy="64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77340EF-2403-0142-A3F1-E9324B55514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8675" y="2442569"/>
                  <a:ext cx="259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6768502-3B40-8888-F96C-CBBF2ADF774B}"/>
                    </a:ext>
                  </a:extLst>
                </p14:cNvPr>
                <p14:cNvContentPartPr/>
                <p14:nvPr/>
              </p14:nvContentPartPr>
              <p14:xfrm>
                <a:off x="599675" y="2396489"/>
                <a:ext cx="127800" cy="272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6768502-3B40-8888-F96C-CBBF2ADF774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2035" y="2378489"/>
                  <a:ext cx="1634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EE53F5D-06D0-4A03-91B8-5A05C4BD9387}"/>
                    </a:ext>
                  </a:extLst>
                </p14:cNvPr>
                <p14:cNvContentPartPr/>
                <p14:nvPr/>
              </p14:nvContentPartPr>
              <p14:xfrm>
                <a:off x="746915" y="2397929"/>
                <a:ext cx="248400" cy="243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EE53F5D-06D0-4A03-91B8-5A05C4BD938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29275" y="2380289"/>
                  <a:ext cx="2840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8E7472B-2354-8228-0CD5-C6A35BF7CD33}"/>
                    </a:ext>
                  </a:extLst>
                </p14:cNvPr>
                <p14:cNvContentPartPr/>
                <p14:nvPr/>
              </p14:nvContentPartPr>
              <p14:xfrm>
                <a:off x="963995" y="2437889"/>
                <a:ext cx="202320" cy="172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8E7472B-2354-8228-0CD5-C6A35BF7CD3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6355" y="2419889"/>
                  <a:ext cx="2379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E21137B-F4F1-6D16-E822-C6B4AC0C9716}"/>
                    </a:ext>
                  </a:extLst>
                </p14:cNvPr>
                <p14:cNvContentPartPr/>
                <p14:nvPr/>
              </p14:nvContentPartPr>
              <p14:xfrm>
                <a:off x="1302395" y="2459849"/>
                <a:ext cx="146880" cy="176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E21137B-F4F1-6D16-E822-C6B4AC0C971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84395" y="2442209"/>
                  <a:ext cx="182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02A5D86-930C-C64F-B4EB-E2AA843973CF}"/>
                    </a:ext>
                  </a:extLst>
                </p14:cNvPr>
                <p14:cNvContentPartPr/>
                <p14:nvPr/>
              </p14:nvContentPartPr>
              <p14:xfrm>
                <a:off x="1496435" y="2494409"/>
                <a:ext cx="310320" cy="144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02A5D86-930C-C64F-B4EB-E2AA843973C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8795" y="2476769"/>
                  <a:ext cx="345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896DF1-C8A5-B97D-8353-98ADA43EA397}"/>
                    </a:ext>
                  </a:extLst>
                </p14:cNvPr>
                <p14:cNvContentPartPr/>
                <p14:nvPr/>
              </p14:nvContentPartPr>
              <p14:xfrm>
                <a:off x="1914035" y="2535809"/>
                <a:ext cx="23760" cy="76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896DF1-C8A5-B97D-8353-98ADA43EA39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96395" y="2518169"/>
                  <a:ext cx="59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9EC8F43-16B7-63D6-1DAE-C3407B4B1DDB}"/>
                    </a:ext>
                  </a:extLst>
                </p14:cNvPr>
                <p14:cNvContentPartPr/>
                <p14:nvPr/>
              </p14:nvContentPartPr>
              <p14:xfrm>
                <a:off x="1906835" y="2440049"/>
                <a:ext cx="28440" cy="19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9EC8F43-16B7-63D6-1DAE-C3407B4B1DD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889195" y="2422409"/>
                  <a:ext cx="640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8DF574D-4E1F-7144-73A9-51D4C6B2B78B}"/>
                    </a:ext>
                  </a:extLst>
                </p14:cNvPr>
                <p14:cNvContentPartPr/>
                <p14:nvPr/>
              </p14:nvContentPartPr>
              <p14:xfrm>
                <a:off x="1954355" y="2350049"/>
                <a:ext cx="497160" cy="432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8DF574D-4E1F-7144-73A9-51D4C6B2B78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936715" y="2332409"/>
                  <a:ext cx="532800" cy="46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B3F985D-9C72-08DB-8CC9-3E5D675635F3}"/>
                  </a:ext>
                </a:extLst>
              </p14:cNvPr>
              <p14:cNvContentPartPr/>
              <p14:nvPr/>
            </p14:nvContentPartPr>
            <p14:xfrm>
              <a:off x="4671635" y="2165369"/>
              <a:ext cx="360" cy="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B3F985D-9C72-08DB-8CC9-3E5D675635F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653635" y="2147729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0737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E90-2403-C34E-9F28-08D777E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D9000-D5B8-B94E-88CD-FD837308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280608" cy="3661504"/>
          </a:xfrm>
        </p:spPr>
        <p:txBody>
          <a:bodyPr>
            <a:normAutofit/>
          </a:bodyPr>
          <a:lstStyle/>
          <a:p>
            <a:r>
              <a:rPr lang="en-US" sz="2500" b="1" dirty="0"/>
              <a:t>What is Data Mining? </a:t>
            </a:r>
          </a:p>
          <a:p>
            <a:r>
              <a:rPr lang="en-US" sz="2500" b="1" dirty="0"/>
              <a:t>Why Data Mining is important?  </a:t>
            </a:r>
          </a:p>
          <a:p>
            <a:r>
              <a:rPr lang="en-US" sz="2500" b="1" dirty="0"/>
              <a:t>Data Mining and its Applications</a:t>
            </a:r>
          </a:p>
          <a:p>
            <a:r>
              <a:rPr lang="en-US" sz="2500" b="1" dirty="0"/>
              <a:t>Real Life Examples</a:t>
            </a:r>
          </a:p>
        </p:txBody>
      </p:sp>
    </p:spTree>
    <p:extLst>
      <p:ext uri="{BB962C8B-B14F-4D97-AF65-F5344CB8AC3E}">
        <p14:creationId xmlns:p14="http://schemas.microsoft.com/office/powerpoint/2010/main" val="1514061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3D50-F803-8342-9401-13C41658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319A8-B22C-1A4C-B1F4-43EAEEA1E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698839" cy="574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collection of </a:t>
            </a:r>
            <a:r>
              <a:rPr lang="en-US" sz="2400" dirty="0">
                <a:solidFill>
                  <a:srgbClr val="00B0F0"/>
                </a:solidFill>
              </a:rPr>
              <a:t>data objects</a:t>
            </a:r>
            <a:r>
              <a:rPr lang="en-US" sz="2400" dirty="0"/>
              <a:t> and their </a:t>
            </a:r>
            <a:r>
              <a:rPr lang="en-US" sz="2400" dirty="0">
                <a:solidFill>
                  <a:srgbClr val="00B0F0"/>
                </a:solidFill>
              </a:rPr>
              <a:t>attributes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F791DC-9677-AA4E-9862-D4C18430D330}"/>
              </a:ext>
            </a:extLst>
          </p:cNvPr>
          <p:cNvGrpSpPr/>
          <p:nvPr/>
        </p:nvGrpSpPr>
        <p:grpSpPr>
          <a:xfrm>
            <a:off x="9157265" y="2180496"/>
            <a:ext cx="2453543" cy="4457700"/>
            <a:chOff x="8464061" y="2180496"/>
            <a:chExt cx="2453543" cy="4457700"/>
          </a:xfrm>
        </p:grpSpPr>
        <p:pic>
          <p:nvPicPr>
            <p:cNvPr id="5" name="Picture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B46CC49A-4750-5B4E-8A4F-D2B6313B3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72"/>
            <a:stretch/>
          </p:blipFill>
          <p:spPr>
            <a:xfrm>
              <a:off x="9495692" y="2180496"/>
              <a:ext cx="1421912" cy="4457700"/>
            </a:xfrm>
            <a:prstGeom prst="rect">
              <a:avLst/>
            </a:prstGeom>
          </p:spPr>
        </p:pic>
        <p:pic>
          <p:nvPicPr>
            <p:cNvPr id="6" name="Picture 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1590F195-19E9-A84D-ACFE-4E46CE342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6142"/>
            <a:stretch/>
          </p:blipFill>
          <p:spPr>
            <a:xfrm>
              <a:off x="8464061" y="2180496"/>
              <a:ext cx="1113693" cy="445770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CD6F55A-368A-5943-8579-6BCC0DBFE387}"/>
              </a:ext>
            </a:extLst>
          </p:cNvPr>
          <p:cNvSpPr/>
          <p:nvPr/>
        </p:nvSpPr>
        <p:spPr>
          <a:xfrm>
            <a:off x="581191" y="3043616"/>
            <a:ext cx="76953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An </a:t>
            </a:r>
            <a:r>
              <a:rPr lang="en-US" sz="2400" dirty="0">
                <a:solidFill>
                  <a:srgbClr val="00B0F0"/>
                </a:solidFill>
              </a:rPr>
              <a:t>attribute</a:t>
            </a:r>
            <a:r>
              <a:rPr lang="en-US" sz="2400" dirty="0"/>
              <a:t> is a property or characteristic of an object</a:t>
            </a:r>
          </a:p>
          <a:p>
            <a:pPr lvl="1"/>
            <a:r>
              <a:rPr lang="en-US" sz="2000" dirty="0"/>
              <a:t>– Examples: age, gender, income of a person</a:t>
            </a:r>
          </a:p>
          <a:p>
            <a:pPr lvl="1"/>
            <a:r>
              <a:rPr lang="en-US" sz="2000" dirty="0"/>
              <a:t>– also known as variable, field, characteristic, dimension, or feature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99FF2D-3C34-0142-93AD-12545C1E6DD8}"/>
              </a:ext>
            </a:extLst>
          </p:cNvPr>
          <p:cNvSpPr/>
          <p:nvPr/>
        </p:nvSpPr>
        <p:spPr>
          <a:xfrm>
            <a:off x="581191" y="4451211"/>
            <a:ext cx="80917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An object is described by a </a:t>
            </a:r>
            <a:r>
              <a:rPr lang="en-US" sz="2400" dirty="0">
                <a:solidFill>
                  <a:srgbClr val="00B0F0"/>
                </a:solidFill>
              </a:rPr>
              <a:t>collection of attributes</a:t>
            </a:r>
            <a:endParaRPr lang="en-US" sz="2400" dirty="0"/>
          </a:p>
          <a:p>
            <a:pPr lvl="1"/>
            <a:r>
              <a:rPr lang="en-US" sz="2000" dirty="0"/>
              <a:t>– also known as record, point, case, sample, entity, or instance</a:t>
            </a:r>
          </a:p>
        </p:txBody>
      </p:sp>
    </p:spTree>
    <p:extLst>
      <p:ext uri="{BB962C8B-B14F-4D97-AF65-F5344CB8AC3E}">
        <p14:creationId xmlns:p14="http://schemas.microsoft.com/office/powerpoint/2010/main" val="975765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3D50-F803-8342-9401-13C41658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319A8-B22C-1A4C-B1F4-43EAEEA1E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2032214"/>
            <a:ext cx="7898963" cy="438094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Attribute values</a:t>
            </a:r>
          </a:p>
          <a:p>
            <a:pPr lvl="1"/>
            <a:r>
              <a:rPr lang="en-US" sz="2000" dirty="0"/>
              <a:t>numbers or symbols assigned to an attribute for a particular object</a:t>
            </a:r>
            <a:endParaRPr lang="en-US" sz="2200" dirty="0"/>
          </a:p>
          <a:p>
            <a:r>
              <a:rPr lang="en-US" sz="2400" dirty="0">
                <a:solidFill>
                  <a:srgbClr val="00B0F0"/>
                </a:solidFill>
              </a:rPr>
              <a:t>Attributes and attribute values </a:t>
            </a:r>
          </a:p>
          <a:p>
            <a:pPr lvl="1"/>
            <a:r>
              <a:rPr lang="en-US" sz="2000" dirty="0"/>
              <a:t>– Same attribute can be mapped to different attribute values </a:t>
            </a:r>
          </a:p>
          <a:p>
            <a:pPr lvl="2"/>
            <a:r>
              <a:rPr lang="en-US" sz="1800" dirty="0"/>
              <a:t>Example: </a:t>
            </a:r>
            <a:r>
              <a:rPr lang="en-US" sz="1800" dirty="0">
                <a:solidFill>
                  <a:srgbClr val="FF0000"/>
                </a:solidFill>
              </a:rPr>
              <a:t>occupational group</a:t>
            </a:r>
            <a:r>
              <a:rPr lang="en-US" sz="1800" dirty="0"/>
              <a:t> can be measured in </a:t>
            </a:r>
            <a:r>
              <a:rPr lang="en-US" sz="1800" dirty="0">
                <a:solidFill>
                  <a:srgbClr val="FF0000"/>
                </a:solidFill>
              </a:rPr>
              <a:t>sales or technicians</a:t>
            </a:r>
          </a:p>
          <a:p>
            <a:pPr lvl="1"/>
            <a:r>
              <a:rPr lang="en-US" sz="2000" dirty="0"/>
              <a:t>– Different attributes can be mapped to the same set of values </a:t>
            </a:r>
          </a:p>
        </p:txBody>
      </p:sp>
      <p:pic>
        <p:nvPicPr>
          <p:cNvPr id="1026" name="Picture 2" descr="Biographical and demographic data of respondents. | Download Table">
            <a:extLst>
              <a:ext uri="{FF2B5EF4-FFF2-40B4-BE49-F238E27FC236}">
                <a16:creationId xmlns:a16="http://schemas.microsoft.com/office/drawing/2014/main" id="{8C2EFA1B-1518-BE4E-A812-05A91570F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53" b="5561"/>
          <a:stretch/>
        </p:blipFill>
        <p:spPr bwMode="auto">
          <a:xfrm>
            <a:off x="8501447" y="1929468"/>
            <a:ext cx="3109361" cy="493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060550-37DF-1A46-B966-CCA3CB74CAE0}"/>
              </a:ext>
            </a:extLst>
          </p:cNvPr>
          <p:cNvSpPr/>
          <p:nvPr/>
        </p:nvSpPr>
        <p:spPr>
          <a:xfrm>
            <a:off x="8501447" y="1929468"/>
            <a:ext cx="684117" cy="204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4407A-57C8-4E44-9E03-F586F2985038}"/>
              </a:ext>
            </a:extLst>
          </p:cNvPr>
          <p:cNvSpPr txBox="1"/>
          <p:nvPr/>
        </p:nvSpPr>
        <p:spPr>
          <a:xfrm>
            <a:off x="8427703" y="1885340"/>
            <a:ext cx="9473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Attribute</a:t>
            </a:r>
          </a:p>
        </p:txBody>
      </p:sp>
    </p:spTree>
    <p:extLst>
      <p:ext uri="{BB962C8B-B14F-4D97-AF65-F5344CB8AC3E}">
        <p14:creationId xmlns:p14="http://schemas.microsoft.com/office/powerpoint/2010/main" val="1410464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3D50-F803-8342-9401-13C41658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319A8-B22C-1A4C-B1F4-43EAEEA1E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Autofit/>
          </a:bodyPr>
          <a:lstStyle/>
          <a:p>
            <a:pPr lvl="1"/>
            <a:r>
              <a:rPr lang="en-US" sz="2200" dirty="0"/>
              <a:t>– </a:t>
            </a:r>
            <a:r>
              <a:rPr lang="en-US" sz="2200" dirty="0">
                <a:solidFill>
                  <a:srgbClr val="00B0F0"/>
                </a:solidFill>
              </a:rPr>
              <a:t>Nominal</a:t>
            </a:r>
            <a:r>
              <a:rPr lang="en-US" sz="2200" dirty="0"/>
              <a:t> </a:t>
            </a:r>
          </a:p>
          <a:p>
            <a:pPr lvl="2"/>
            <a:r>
              <a:rPr lang="en-US" sz="2000" dirty="0"/>
              <a:t>Examples: ID numbers, zip codes </a:t>
            </a:r>
          </a:p>
          <a:p>
            <a:pPr lvl="1"/>
            <a:r>
              <a:rPr lang="en-US" sz="2200" dirty="0"/>
              <a:t>– </a:t>
            </a:r>
            <a:r>
              <a:rPr lang="en-US" sz="2200" dirty="0">
                <a:solidFill>
                  <a:srgbClr val="00B0F0"/>
                </a:solidFill>
              </a:rPr>
              <a:t>Ordinal </a:t>
            </a:r>
          </a:p>
          <a:p>
            <a:pPr lvl="2"/>
            <a:r>
              <a:rPr lang="en-US" sz="2000" dirty="0"/>
              <a:t>Examples: rankings</a:t>
            </a:r>
          </a:p>
          <a:p>
            <a:pPr lvl="3"/>
            <a:r>
              <a:rPr lang="en-US" sz="1800" dirty="0"/>
              <a:t>taste of red wine on a scale from 1-10; grades (A, A-, B+, B, B-, …);</a:t>
            </a:r>
          </a:p>
          <a:p>
            <a:pPr lvl="1"/>
            <a:r>
              <a:rPr lang="en-US" sz="2600" dirty="0"/>
              <a:t>– </a:t>
            </a:r>
            <a:r>
              <a:rPr lang="en-US" sz="2600" dirty="0">
                <a:solidFill>
                  <a:srgbClr val="00B0F0"/>
                </a:solidFill>
              </a:rPr>
              <a:t>Interval</a:t>
            </a:r>
            <a:r>
              <a:rPr lang="en-US" sz="2600" dirty="0"/>
              <a:t> </a:t>
            </a:r>
          </a:p>
          <a:p>
            <a:pPr lvl="2"/>
            <a:r>
              <a:rPr lang="en-US" sz="2000" dirty="0"/>
              <a:t> Examples: calendar dates. </a:t>
            </a:r>
          </a:p>
          <a:p>
            <a:pPr lvl="1"/>
            <a:r>
              <a:rPr lang="en-US" sz="2200" dirty="0"/>
              <a:t>– </a:t>
            </a:r>
            <a:r>
              <a:rPr lang="en-US" sz="2200" dirty="0">
                <a:solidFill>
                  <a:srgbClr val="00B0F0"/>
                </a:solidFill>
              </a:rPr>
              <a:t>Ratio</a:t>
            </a:r>
            <a:r>
              <a:rPr lang="en-US" sz="2200" dirty="0"/>
              <a:t> </a:t>
            </a:r>
          </a:p>
          <a:p>
            <a:pPr lvl="2"/>
            <a:r>
              <a:rPr lang="en-US" sz="2000" dirty="0"/>
              <a:t> Examples: elapsed time (e.g., time to go to school)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0187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3D50-F803-8342-9401-13C41658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Attribute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E319A8-B22C-1A4C-B1F4-43EAEEA1E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7228" y="2138933"/>
                <a:ext cx="11029615" cy="4358849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 type of an attribute depends on the properties/operations it possesses: </a:t>
                </a:r>
              </a:p>
              <a:p>
                <a:pPr marL="324000" lvl="1" indent="0">
                  <a:buNone/>
                </a:pPr>
                <a:r>
                  <a:rPr lang="en-US" sz="2000" dirty="0"/>
                  <a:t>– Distinctness:  =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endParaRPr lang="en-US" sz="2000" dirty="0"/>
              </a:p>
              <a:p>
                <a:pPr marL="324000" lvl="1" indent="0">
                  <a:buNone/>
                </a:pPr>
                <a:r>
                  <a:rPr lang="en-US" sz="2000" dirty="0"/>
                  <a:t>– Order:  &lt; &gt; </a:t>
                </a:r>
              </a:p>
              <a:p>
                <a:pPr marL="324000" lvl="1" indent="0">
                  <a:buNone/>
                </a:pPr>
                <a:r>
                  <a:rPr lang="en-US" sz="2000" dirty="0"/>
                  <a:t>– Differences:  + -</a:t>
                </a:r>
              </a:p>
              <a:p>
                <a:pPr marL="324000" lvl="1" indent="0">
                  <a:buNone/>
                </a:pPr>
                <a:r>
                  <a:rPr lang="en-US" sz="2000" dirty="0"/>
                  <a:t>– Ratios:  * / </a:t>
                </a:r>
              </a:p>
              <a:p>
                <a:pPr lvl="1"/>
                <a:endParaRPr lang="en-US" sz="1000" dirty="0"/>
              </a:p>
              <a:p>
                <a:r>
                  <a:rPr lang="en-US" sz="2200" dirty="0">
                    <a:solidFill>
                      <a:srgbClr val="00B0F0"/>
                    </a:solidFill>
                  </a:rPr>
                  <a:t>Nominal</a:t>
                </a:r>
                <a:r>
                  <a:rPr lang="en-US" sz="2200" dirty="0"/>
                  <a:t> attribute: distinctness (e.g., ID number)</a:t>
                </a:r>
              </a:p>
              <a:p>
                <a:r>
                  <a:rPr lang="en-US" sz="2200" dirty="0">
                    <a:solidFill>
                      <a:srgbClr val="00B0F0"/>
                    </a:solidFill>
                  </a:rPr>
                  <a:t>Ordinal</a:t>
                </a:r>
                <a:r>
                  <a:rPr lang="en-US" sz="2200" dirty="0"/>
                  <a:t> attribute: distinctness &amp; order (e.g. ranking)</a:t>
                </a:r>
              </a:p>
              <a:p>
                <a:r>
                  <a:rPr lang="en-US" sz="2200" dirty="0">
                    <a:solidFill>
                      <a:srgbClr val="00B0F0"/>
                    </a:solidFill>
                  </a:rPr>
                  <a:t>Interval</a:t>
                </a:r>
                <a:r>
                  <a:rPr lang="en-US" sz="2200" dirty="0"/>
                  <a:t> attribute: distinctness, order &amp; meaningful differences (e.g., calendar dates)</a:t>
                </a:r>
              </a:p>
              <a:p>
                <a:r>
                  <a:rPr lang="en-US" sz="2200" dirty="0">
                    <a:solidFill>
                      <a:srgbClr val="00B0F0"/>
                    </a:solidFill>
                  </a:rPr>
                  <a:t>Ratio</a:t>
                </a:r>
                <a:r>
                  <a:rPr lang="en-US" sz="2200" dirty="0"/>
                  <a:t> attribute: all 4 properties/operations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E319A8-B22C-1A4C-B1F4-43EAEEA1E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7228" y="2138933"/>
                <a:ext cx="11029615" cy="4358849"/>
              </a:xfrm>
              <a:blipFill>
                <a:blip r:embed="rId3"/>
                <a:stretch>
                  <a:fillRect l="-575" t="-1453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84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3D50-F803-8342-9401-13C41658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A12D753-15E5-2D44-9AF2-018F2422F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79"/>
          <a:stretch/>
        </p:blipFill>
        <p:spPr>
          <a:xfrm>
            <a:off x="2349832" y="2016368"/>
            <a:ext cx="6938154" cy="484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81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3D50-F803-8342-9401-13C41658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33BDF95-9986-AD4C-AD5D-FE362B53D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4" b="17491"/>
          <a:stretch/>
        </p:blipFill>
        <p:spPr>
          <a:xfrm>
            <a:off x="2327563" y="1911927"/>
            <a:ext cx="7077801" cy="4243917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89BF9FB-09F0-A44D-A312-B19AB091D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70"/>
          <a:stretch/>
        </p:blipFill>
        <p:spPr>
          <a:xfrm>
            <a:off x="3126886" y="6219091"/>
            <a:ext cx="5938227" cy="26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75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C348-E924-0A4B-B167-F6C6357F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and Continuous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BDD9-F786-664E-AB79-DAEEC9BF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53492"/>
            <a:ext cx="11029615" cy="3905308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Discrete Attribute </a:t>
            </a:r>
          </a:p>
          <a:p>
            <a:pPr marL="324000" lvl="1" indent="0">
              <a:buNone/>
            </a:pPr>
            <a:r>
              <a:rPr lang="en-US" sz="1800" dirty="0"/>
              <a:t>– a finite or countably infinite set of values </a:t>
            </a:r>
          </a:p>
          <a:p>
            <a:pPr marL="324000" lvl="1" indent="0">
              <a:buNone/>
            </a:pPr>
            <a:r>
              <a:rPr lang="en-US" sz="1800" dirty="0"/>
              <a:t>– Examples: a set of eye colors (blue, green, black, brown…)</a:t>
            </a:r>
          </a:p>
          <a:p>
            <a:pPr marL="324000" lvl="1" indent="0">
              <a:buNone/>
            </a:pPr>
            <a:r>
              <a:rPr lang="en-US" sz="1800" dirty="0"/>
              <a:t>– Often represented as integer variables (e.g., 0, 1, 2, ..). </a:t>
            </a:r>
          </a:p>
          <a:p>
            <a:pPr marL="324000" lvl="1" indent="0">
              <a:buNone/>
            </a:pPr>
            <a:r>
              <a:rPr lang="en-US" sz="1800" dirty="0"/>
              <a:t>– Note: binary attributes are a special case of discrete attributes (e.g., 1 or 0)</a:t>
            </a:r>
          </a:p>
          <a:p>
            <a:r>
              <a:rPr lang="en-US" sz="2200" dirty="0">
                <a:solidFill>
                  <a:srgbClr val="00B0F0"/>
                </a:solidFill>
              </a:rPr>
              <a:t>Continuous Attribute </a:t>
            </a:r>
          </a:p>
          <a:p>
            <a:pPr marL="324000" lvl="1" indent="0">
              <a:buNone/>
            </a:pPr>
            <a:r>
              <a:rPr lang="en-US" sz="1800" dirty="0"/>
              <a:t>– Has real numbers as attribute values (e.g., heights: 5.4, 6.3, </a:t>
            </a:r>
            <a:r>
              <a:rPr lang="en-US" sz="1800" dirty="0" err="1"/>
              <a:t>etc</a:t>
            </a:r>
            <a:r>
              <a:rPr lang="en-US" sz="1800" dirty="0"/>
              <a:t>) </a:t>
            </a:r>
          </a:p>
          <a:p>
            <a:pPr marL="324000" lvl="1" indent="0">
              <a:buNone/>
            </a:pPr>
            <a:r>
              <a:rPr lang="en-US" sz="1800" dirty="0"/>
              <a:t>– Examples: temperature, height, or weight. </a:t>
            </a:r>
          </a:p>
          <a:p>
            <a:pPr marL="324000" lvl="1" indent="0">
              <a:buNone/>
            </a:pPr>
            <a:r>
              <a:rPr lang="en-US" sz="1800" dirty="0"/>
              <a:t>– Continuous attributes are typically represented as floating point variables ( weight: 111.5 pounds)</a:t>
            </a:r>
          </a:p>
        </p:txBody>
      </p:sp>
    </p:spTree>
    <p:extLst>
      <p:ext uri="{BB962C8B-B14F-4D97-AF65-F5344CB8AC3E}">
        <p14:creationId xmlns:p14="http://schemas.microsoft.com/office/powerpoint/2010/main" val="85489327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4759</TotalTime>
  <Words>983</Words>
  <Application>Microsoft Macintosh PowerPoint</Application>
  <PresentationFormat>Widescreen</PresentationFormat>
  <Paragraphs>175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Cambria Math</vt:lpstr>
      <vt:lpstr>Gill Sans MT</vt:lpstr>
      <vt:lpstr>Helvetica</vt:lpstr>
      <vt:lpstr>Wingdings</vt:lpstr>
      <vt:lpstr>Wingdings 2</vt:lpstr>
      <vt:lpstr>Dividend</vt:lpstr>
      <vt:lpstr>Data and attribute</vt:lpstr>
      <vt:lpstr>Review</vt:lpstr>
      <vt:lpstr>What is DATA</vt:lpstr>
      <vt:lpstr>Attribute Values</vt:lpstr>
      <vt:lpstr>Types of Attributes</vt:lpstr>
      <vt:lpstr>Properties of Attribute Values</vt:lpstr>
      <vt:lpstr>Attribute</vt:lpstr>
      <vt:lpstr>Attribute</vt:lpstr>
      <vt:lpstr>Discrete and Continuous Attributes</vt:lpstr>
      <vt:lpstr>Critiques of the attribute categorization</vt:lpstr>
      <vt:lpstr>Key Messages for Attribute Types</vt:lpstr>
      <vt:lpstr>Important Characteristics of Data</vt:lpstr>
      <vt:lpstr>Types of data sets </vt:lpstr>
      <vt:lpstr>Record Data</vt:lpstr>
      <vt:lpstr>Data Matrix </vt:lpstr>
      <vt:lpstr>Document Data</vt:lpstr>
      <vt:lpstr>Transaction Data</vt:lpstr>
      <vt:lpstr>Graph Data </vt:lpstr>
      <vt:lpstr>IOT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Behavior Modeling </dc:title>
  <dc:creator>Lin, Beiyu</dc:creator>
  <cp:lastModifiedBy>Lin, Beiyu</cp:lastModifiedBy>
  <cp:revision>224</cp:revision>
  <dcterms:created xsi:type="dcterms:W3CDTF">2021-01-19T23:36:07Z</dcterms:created>
  <dcterms:modified xsi:type="dcterms:W3CDTF">2022-09-07T18:16:05Z</dcterms:modified>
</cp:coreProperties>
</file>